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9" r:id="rId1"/>
  </p:sldMasterIdLst>
  <p:notesMasterIdLst>
    <p:notesMasterId r:id="rId16"/>
  </p:notesMasterIdLst>
  <p:sldIdLst>
    <p:sldId id="256" r:id="rId2"/>
    <p:sldId id="295" r:id="rId3"/>
    <p:sldId id="297" r:id="rId4"/>
    <p:sldId id="298" r:id="rId5"/>
    <p:sldId id="299" r:id="rId6"/>
    <p:sldId id="300" r:id="rId7"/>
    <p:sldId id="301" r:id="rId8"/>
    <p:sldId id="302" r:id="rId9"/>
    <p:sldId id="303" r:id="rId10"/>
    <p:sldId id="304" r:id="rId11"/>
    <p:sldId id="305" r:id="rId12"/>
    <p:sldId id="306" r:id="rId13"/>
    <p:sldId id="307" r:id="rId14"/>
    <p:sldId id="296" r:id="rId15"/>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hlavičk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k-SK"/>
          </a:p>
        </p:txBody>
      </p:sp>
      <p:sp>
        <p:nvSpPr>
          <p:cNvPr id="3" name="Zástupný objekt pre dá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628F88-E820-446B-91C3-4B7C94F67E15}" type="datetimeFigureOut">
              <a:rPr lang="sk-SK" smtClean="0"/>
              <a:t>23. 5. 2023</a:t>
            </a:fld>
            <a:endParaRPr lang="sk-SK"/>
          </a:p>
        </p:txBody>
      </p:sp>
      <p:sp>
        <p:nvSpPr>
          <p:cNvPr id="4" name="Zástupný objekt pre obrázok snímky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objekt pre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objekt pre pät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k-SK"/>
          </a:p>
        </p:txBody>
      </p:sp>
      <p:sp>
        <p:nvSpPr>
          <p:cNvPr id="7" name="Zástupný objekt pre číslo snímk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081D75-8BC5-418A-B91D-35EFE76AD94B}" type="slidenum">
              <a:rPr lang="sk-SK" smtClean="0"/>
              <a:t>‹#›</a:t>
            </a:fld>
            <a:endParaRPr lang="sk-SK"/>
          </a:p>
        </p:txBody>
      </p:sp>
    </p:spTree>
    <p:extLst>
      <p:ext uri="{BB962C8B-B14F-4D97-AF65-F5344CB8AC3E}">
        <p14:creationId xmlns:p14="http://schemas.microsoft.com/office/powerpoint/2010/main" val="1503857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BF081D75-8BC5-418A-B91D-35EFE76AD94B}" type="slidenum">
              <a:rPr lang="sk-SK" smtClean="0"/>
              <a:t>2</a:t>
            </a:fld>
            <a:endParaRPr lang="sk-SK"/>
          </a:p>
        </p:txBody>
      </p:sp>
    </p:spTree>
    <p:extLst>
      <p:ext uri="{BB962C8B-B14F-4D97-AF65-F5344CB8AC3E}">
        <p14:creationId xmlns:p14="http://schemas.microsoft.com/office/powerpoint/2010/main" val="1275126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BF081D75-8BC5-418A-B91D-35EFE76AD94B}" type="slidenum">
              <a:rPr lang="sk-SK" smtClean="0"/>
              <a:t>14</a:t>
            </a:fld>
            <a:endParaRPr lang="sk-SK"/>
          </a:p>
        </p:txBody>
      </p:sp>
    </p:spTree>
    <p:extLst>
      <p:ext uri="{BB962C8B-B14F-4D97-AF65-F5344CB8AC3E}">
        <p14:creationId xmlns:p14="http://schemas.microsoft.com/office/powerpoint/2010/main" val="1275126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sk-SK"/>
              <a:t>Upravte štýly predlohy textu</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sk-SK"/>
              <a:t>Upravte štýl predlohy podnadpisov</a:t>
            </a:r>
            <a:endParaRPr lang="en-US" dirty="0"/>
          </a:p>
        </p:txBody>
      </p:sp>
      <p:sp>
        <p:nvSpPr>
          <p:cNvPr id="4" name="Date Placeholder 3"/>
          <p:cNvSpPr>
            <a:spLocks noGrp="1"/>
          </p:cNvSpPr>
          <p:nvPr>
            <p:ph type="dt" sz="half" idx="10"/>
          </p:nvPr>
        </p:nvSpPr>
        <p:spPr/>
        <p:txBody>
          <a:bodyPr/>
          <a:lstStyle/>
          <a:p>
            <a:fld id="{10B597FB-F969-4C2F-81DB-2B908FE5E8AA}" type="datetimeFigureOut">
              <a:rPr lang="sk-SK" smtClean="0"/>
              <a:t>23. 5. 2023</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2D2D60C9-4A45-46EF-9370-2232258D1AA8}" type="slidenum">
              <a:rPr lang="sk-SK" smtClean="0"/>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Upravte štýly predlohy textu</a:t>
            </a:r>
            <a:endParaRPr lang="en-US"/>
          </a:p>
        </p:txBody>
      </p:sp>
      <p:sp>
        <p:nvSpPr>
          <p:cNvPr id="3" name="Vertical Text Placeholder 2"/>
          <p:cNvSpPr>
            <a:spLocks noGrp="1"/>
          </p:cNvSpPr>
          <p:nvPr>
            <p:ph type="body" orient="vert" idx="1"/>
          </p:nvPr>
        </p:nvSpPr>
        <p:spPr/>
        <p:txBody>
          <a:bodyPr vert="eaVert"/>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10B597FB-F969-4C2F-81DB-2B908FE5E8AA}" type="datetimeFigureOut">
              <a:rPr lang="sk-SK" smtClean="0"/>
              <a:t>23. 5. 2023</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2D2D60C9-4A45-46EF-9370-2232258D1AA8}" type="slidenum">
              <a:rPr lang="sk-SK" smtClean="0"/>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sk-SK"/>
              <a:t>Upravte štýly predlohy textu</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10B597FB-F969-4C2F-81DB-2B908FE5E8AA}" type="datetimeFigureOut">
              <a:rPr lang="sk-SK" smtClean="0"/>
              <a:t>23. 5. 2023</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2D2D60C9-4A45-46EF-9370-2232258D1AA8}" type="slidenum">
              <a:rPr lang="sk-SK" smtClean="0"/>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Upravte štýly predlohy textu</a:t>
            </a:r>
            <a:endParaRPr lang="en-US"/>
          </a:p>
        </p:txBody>
      </p:sp>
      <p:sp>
        <p:nvSpPr>
          <p:cNvPr id="3" name="Content Placeholder 2"/>
          <p:cNvSpPr>
            <a:spLocks noGrp="1"/>
          </p:cNvSpPr>
          <p:nvPr>
            <p:ph idx="1"/>
          </p:nvPr>
        </p:nvSpPr>
        <p:spPr/>
        <p:txBody>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10B597FB-F969-4C2F-81DB-2B908FE5E8AA}" type="datetimeFigureOut">
              <a:rPr lang="sk-SK" smtClean="0"/>
              <a:t>23. 5. 2023</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2D2D60C9-4A45-46EF-9370-2232258D1AA8}" type="slidenum">
              <a:rPr lang="sk-SK" smtClean="0"/>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sk-SK"/>
              <a:t>Upravte štýly predlohy textu</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sk-SK"/>
              <a:t>Upravte štýl predlohy textu.</a:t>
            </a:r>
          </a:p>
        </p:txBody>
      </p:sp>
      <p:sp>
        <p:nvSpPr>
          <p:cNvPr id="4" name="Date Placeholder 3"/>
          <p:cNvSpPr>
            <a:spLocks noGrp="1"/>
          </p:cNvSpPr>
          <p:nvPr>
            <p:ph type="dt" sz="half" idx="10"/>
          </p:nvPr>
        </p:nvSpPr>
        <p:spPr/>
        <p:txBody>
          <a:bodyPr/>
          <a:lstStyle/>
          <a:p>
            <a:fld id="{10B597FB-F969-4C2F-81DB-2B908FE5E8AA}" type="datetimeFigureOut">
              <a:rPr lang="sk-SK" smtClean="0"/>
              <a:t>23. 5. 2023</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2D2D60C9-4A45-46EF-9370-2232258D1AA8}" type="slidenum">
              <a:rPr lang="sk-SK" smtClean="0"/>
              <a:t>‹#›</a:t>
            </a:fld>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10B597FB-F969-4C2F-81DB-2B908FE5E8AA}" type="datetimeFigureOut">
              <a:rPr lang="sk-SK" smtClean="0"/>
              <a:t>23. 5. 2023</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2D2D60C9-4A45-46EF-9370-2232258D1AA8}" type="slidenum">
              <a:rPr lang="sk-SK" smtClean="0"/>
              <a:t>‹#›</a:t>
            </a:fld>
            <a:endParaRPr lang="sk-SK"/>
          </a:p>
        </p:txBody>
      </p:sp>
      <p:sp>
        <p:nvSpPr>
          <p:cNvPr id="8" name="Title 7"/>
          <p:cNvSpPr>
            <a:spLocks noGrp="1"/>
          </p:cNvSpPr>
          <p:nvPr>
            <p:ph type="title"/>
          </p:nvPr>
        </p:nvSpPr>
        <p:spPr/>
        <p:txBody>
          <a:bodyPr/>
          <a:lstStyle/>
          <a:p>
            <a:r>
              <a:rPr lang="sk-SK"/>
              <a:t>Upravte štýly predlohy textu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a:t>Upravte štýly predlohy textu</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sk-SK"/>
              <a:t>Upravte štýl predlohy textu.</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sk-SK"/>
              <a:t>Upravte štýl predlohy textu.</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10B597FB-F969-4C2F-81DB-2B908FE5E8AA}" type="datetimeFigureOut">
              <a:rPr lang="sk-SK" smtClean="0"/>
              <a:t>23. 5. 2023</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2D2D60C9-4A45-46EF-9370-2232258D1AA8}" type="slidenum">
              <a:rPr lang="sk-SK" smtClean="0"/>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Upravte štýly predlohy textu</a:t>
            </a:r>
            <a:endParaRPr lang="en-US"/>
          </a:p>
        </p:txBody>
      </p:sp>
      <p:sp>
        <p:nvSpPr>
          <p:cNvPr id="3" name="Date Placeholder 2"/>
          <p:cNvSpPr>
            <a:spLocks noGrp="1"/>
          </p:cNvSpPr>
          <p:nvPr>
            <p:ph type="dt" sz="half" idx="10"/>
          </p:nvPr>
        </p:nvSpPr>
        <p:spPr/>
        <p:txBody>
          <a:bodyPr/>
          <a:lstStyle/>
          <a:p>
            <a:fld id="{10B597FB-F969-4C2F-81DB-2B908FE5E8AA}" type="datetimeFigureOut">
              <a:rPr lang="sk-SK" smtClean="0"/>
              <a:t>23. 5. 2023</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2D2D60C9-4A45-46EF-9370-2232258D1AA8}" type="slidenum">
              <a:rPr lang="sk-SK" smtClean="0"/>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B597FB-F969-4C2F-81DB-2B908FE5E8AA}" type="datetimeFigureOut">
              <a:rPr lang="sk-SK" smtClean="0"/>
              <a:t>23. 5. 2023</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2D2D60C9-4A45-46EF-9370-2232258D1AA8}" type="slidenum">
              <a:rPr lang="sk-SK" smtClean="0"/>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popisom">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sk-SK"/>
              <a:t>Upravte štýly predlohy textu</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sk-SK"/>
              <a:t>Upravte štýl predlohy textu.</a:t>
            </a:r>
          </a:p>
        </p:txBody>
      </p:sp>
      <p:sp>
        <p:nvSpPr>
          <p:cNvPr id="5" name="Date Placeholder 4"/>
          <p:cNvSpPr>
            <a:spLocks noGrp="1"/>
          </p:cNvSpPr>
          <p:nvPr>
            <p:ph type="dt" sz="half" idx="10"/>
          </p:nvPr>
        </p:nvSpPr>
        <p:spPr/>
        <p:txBody>
          <a:bodyPr/>
          <a:lstStyle/>
          <a:p>
            <a:fld id="{10B597FB-F969-4C2F-81DB-2B908FE5E8AA}" type="datetimeFigureOut">
              <a:rPr lang="sk-SK" smtClean="0"/>
              <a:t>23. 5. 2023</a:t>
            </a:fld>
            <a:endParaRPr lang="sk-SK"/>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sk-SK"/>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D2D60C9-4A45-46EF-9370-2232258D1AA8}" type="slidenum">
              <a:rPr lang="sk-SK" smtClean="0"/>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sk-SK"/>
              <a:t>Ak chcete pridať obrázok, kliknite na ikonu</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sk-SK"/>
              <a:t>Upravte štýly predlohy textu</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Upravte štýl predlohy textu.</a:t>
            </a:r>
          </a:p>
        </p:txBody>
      </p:sp>
      <p:sp>
        <p:nvSpPr>
          <p:cNvPr id="5" name="Date Placeholder 4"/>
          <p:cNvSpPr>
            <a:spLocks noGrp="1"/>
          </p:cNvSpPr>
          <p:nvPr>
            <p:ph type="dt" sz="half" idx="10"/>
          </p:nvPr>
        </p:nvSpPr>
        <p:spPr/>
        <p:txBody>
          <a:bodyPr/>
          <a:lstStyle/>
          <a:p>
            <a:fld id="{10B597FB-F969-4C2F-81DB-2B908FE5E8AA}" type="datetimeFigureOut">
              <a:rPr lang="sk-SK" smtClean="0"/>
              <a:t>23. 5. 2023</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2D2D60C9-4A45-46EF-9370-2232258D1AA8}" type="slidenum">
              <a:rPr lang="sk-SK" smtClean="0"/>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sk-SK"/>
              <a:t>Upravte štýly predlohy textu</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0B597FB-F969-4C2F-81DB-2B908FE5E8AA}" type="datetimeFigureOut">
              <a:rPr lang="sk-SK" smtClean="0"/>
              <a:t>23. 5. 2023</a:t>
            </a:fld>
            <a:endParaRPr lang="sk-SK"/>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sk-SK"/>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D2D60C9-4A45-46EF-9370-2232258D1AA8}" type="slidenum">
              <a:rPr lang="sk-SK" smtClean="0"/>
              <a:t>‹#›</a:t>
            </a:fld>
            <a:endParaRPr lang="sk-SK"/>
          </a:p>
        </p:txBody>
      </p:sp>
    </p:spTree>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2.xml"/><Relationship Id="rId4" Type="http://schemas.openxmlformats.org/officeDocument/2006/relationships/image" Target="../media/image33.jpeg"/></Relationships>
</file>

<file path=ppt/slides/_rels/slide11.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34.jpeg"/><Relationship Id="rId1" Type="http://schemas.openxmlformats.org/officeDocument/2006/relationships/slideLayout" Target="../slideLayouts/slideLayout2.xml"/><Relationship Id="rId4" Type="http://schemas.openxmlformats.org/officeDocument/2006/relationships/image" Target="../media/image36.jpeg"/></Relationships>
</file>

<file path=ppt/slides/_rels/slide12.xml.rels><?xml version="1.0" encoding="UTF-8" standalone="yes"?>
<Relationships xmlns="http://schemas.openxmlformats.org/package/2006/relationships"><Relationship Id="rId3" Type="http://schemas.openxmlformats.org/officeDocument/2006/relationships/image" Target="../media/image38.jpeg"/><Relationship Id="rId2" Type="http://schemas.openxmlformats.org/officeDocument/2006/relationships/image" Target="../media/image37.jpeg"/><Relationship Id="rId1" Type="http://schemas.openxmlformats.org/officeDocument/2006/relationships/slideLayout" Target="../slideLayouts/slideLayout2.xml"/><Relationship Id="rId4" Type="http://schemas.openxmlformats.org/officeDocument/2006/relationships/image" Target="../media/image39.jpeg"/></Relationships>
</file>

<file path=ppt/slides/_rels/slide13.xml.rels><?xml version="1.0" encoding="UTF-8" standalone="yes"?>
<Relationships xmlns="http://schemas.openxmlformats.org/package/2006/relationships"><Relationship Id="rId3" Type="http://schemas.openxmlformats.org/officeDocument/2006/relationships/image" Target="../media/image41.jpeg"/><Relationship Id="rId2" Type="http://schemas.openxmlformats.org/officeDocument/2006/relationships/image" Target="../media/image40.jpeg"/><Relationship Id="rId1" Type="http://schemas.openxmlformats.org/officeDocument/2006/relationships/slideLayout" Target="../slideLayouts/slideLayout2.xml"/><Relationship Id="rId5" Type="http://schemas.openxmlformats.org/officeDocument/2006/relationships/image" Target="../media/image43.jpeg"/><Relationship Id="rId4" Type="http://schemas.openxmlformats.org/officeDocument/2006/relationships/image" Target="../media/image42.jpeg"/></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4.emf"/></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5" Type="http://schemas.openxmlformats.org/officeDocument/2006/relationships/image" Target="../media/image20.jpeg"/><Relationship Id="rId4" Type="http://schemas.openxmlformats.org/officeDocument/2006/relationships/image" Target="../media/image19.jpeg"/></Relationships>
</file>

<file path=ppt/slides/_rels/slide7.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 Id="rId4" Type="http://schemas.openxmlformats.org/officeDocument/2006/relationships/image" Target="../media/image23.jpeg"/></Relationships>
</file>

<file path=ppt/slides/_rels/slide8.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2.xml"/><Relationship Id="rId4" Type="http://schemas.openxmlformats.org/officeDocument/2006/relationships/image" Target="../media/image26.jpeg"/></Relationships>
</file>

<file path=ppt/slides/_rels/slide9.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2.xml"/><Relationship Id="rId5" Type="http://schemas.openxmlformats.org/officeDocument/2006/relationships/image" Target="../media/image30.jpeg"/><Relationship Id="rId4" Type="http://schemas.openxmlformats.org/officeDocument/2006/relationships/image" Target="../media/image2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70189" y="1124744"/>
            <a:ext cx="7988011" cy="3600399"/>
          </a:xfrm>
        </p:spPr>
        <p:txBody>
          <a:bodyPr>
            <a:normAutofit fontScale="90000"/>
          </a:bodyPr>
          <a:lstStyle/>
          <a:p>
            <a:pPr algn="l">
              <a:tabLst>
                <a:tab pos="2068513" algn="l"/>
              </a:tabLst>
            </a:pPr>
            <a:r>
              <a:rPr lang="sk-SK" sz="2000" b="1" dirty="0"/>
              <a:t>KA122 - Mobilita učiacich sa a zamestnancov v OVP</a:t>
            </a:r>
            <a:br>
              <a:rPr lang="sk-SK" sz="2000" dirty="0"/>
            </a:br>
            <a:r>
              <a:rPr lang="sk-SK" sz="2000" b="1" dirty="0"/>
              <a:t>Projekt:  Odbornosť a zručnosť</a:t>
            </a:r>
            <a:br>
              <a:rPr lang="sk-SK" sz="2000" b="1" dirty="0"/>
            </a:br>
            <a:br>
              <a:rPr lang="sk-SK" sz="2000" b="1" dirty="0"/>
            </a:br>
            <a:br>
              <a:rPr lang="sk-SK" sz="2000" dirty="0"/>
            </a:br>
            <a:r>
              <a:rPr lang="sk-SK" sz="2000" dirty="0"/>
              <a:t>Prijímateľ projektu: </a:t>
            </a:r>
            <a:r>
              <a:rPr lang="sk-SK" sz="2000" b="1" dirty="0"/>
              <a:t>Stredná odborná škola dopravná </a:t>
            </a:r>
            <a:r>
              <a:rPr lang="sk-SK" sz="2000" b="1" dirty="0" err="1"/>
              <a:t>Rosinská</a:t>
            </a:r>
            <a:r>
              <a:rPr lang="sk-SK" sz="2000" b="1" dirty="0"/>
              <a:t> cesta 2</a:t>
            </a:r>
            <a:br>
              <a:rPr lang="sk-SK" sz="2000" b="1" dirty="0"/>
            </a:br>
            <a:r>
              <a:rPr lang="sk-SK" sz="2000" b="1" dirty="0"/>
              <a:t>	010 08 Žilina</a:t>
            </a:r>
            <a:br>
              <a:rPr lang="sk-SK" sz="2000" b="1" dirty="0"/>
            </a:br>
            <a:br>
              <a:rPr lang="sk-SK" sz="2000" b="1" dirty="0"/>
            </a:br>
            <a:r>
              <a:rPr lang="sk-SK" sz="2000" dirty="0"/>
              <a:t>Miesto pobytu: 	</a:t>
            </a:r>
            <a:r>
              <a:rPr lang="sk-SK" sz="2000" b="1" dirty="0"/>
              <a:t>AUTO EŠPANDR, autoservis Praha 10, Daliborova                        	834/20, 102 00 Praha 15, Česká republika</a:t>
            </a:r>
            <a:br>
              <a:rPr lang="sk-SK" sz="2000" b="1" dirty="0"/>
            </a:br>
            <a:br>
              <a:rPr lang="sk-SK" sz="2000" dirty="0"/>
            </a:br>
            <a:r>
              <a:rPr lang="sk-SK" sz="2000" dirty="0"/>
              <a:t>Dátum pobytu</a:t>
            </a:r>
            <a:r>
              <a:rPr lang="sk-SK" sz="2000" b="1" dirty="0"/>
              <a:t>: 	01.05 – 12.05-2023</a:t>
            </a:r>
          </a:p>
        </p:txBody>
      </p:sp>
      <p:sp>
        <p:nvSpPr>
          <p:cNvPr id="3" name="Podnadpis 2"/>
          <p:cNvSpPr>
            <a:spLocks noGrp="1"/>
          </p:cNvSpPr>
          <p:nvPr>
            <p:ph type="subTitle" idx="1"/>
          </p:nvPr>
        </p:nvSpPr>
        <p:spPr>
          <a:xfrm>
            <a:off x="509478" y="4725144"/>
            <a:ext cx="7776864" cy="1584176"/>
          </a:xfrm>
        </p:spPr>
        <p:txBody>
          <a:bodyPr>
            <a:normAutofit fontScale="25000" lnSpcReduction="20000"/>
          </a:bodyPr>
          <a:lstStyle/>
          <a:p>
            <a:endParaRPr lang="sk-SK" dirty="0"/>
          </a:p>
          <a:p>
            <a:endParaRPr lang="sk-SK" dirty="0"/>
          </a:p>
          <a:p>
            <a:pPr algn="l"/>
            <a:r>
              <a:rPr lang="sk-SK" sz="9600" b="1" dirty="0">
                <a:solidFill>
                  <a:srgbClr val="FF0000"/>
                </a:solidFill>
              </a:rPr>
              <a:t>Účastník: Samuel </a:t>
            </a:r>
            <a:r>
              <a:rPr lang="sk-SK" sz="9600" b="1" dirty="0" err="1">
                <a:solidFill>
                  <a:srgbClr val="FF0000"/>
                </a:solidFill>
              </a:rPr>
              <a:t>Bebčák</a:t>
            </a:r>
            <a:endParaRPr lang="sk-SK" sz="9600" b="1" dirty="0">
              <a:solidFill>
                <a:srgbClr val="FF0000"/>
              </a:solidFill>
            </a:endParaRPr>
          </a:p>
          <a:p>
            <a:pPr algn="l"/>
            <a:endParaRPr lang="sk-SK" sz="7400" b="1" dirty="0">
              <a:solidFill>
                <a:srgbClr val="FF0000"/>
              </a:solidFill>
            </a:endParaRPr>
          </a:p>
          <a:p>
            <a:pPr algn="l"/>
            <a:endParaRPr lang="sk-SK" sz="7400" b="1" dirty="0">
              <a:solidFill>
                <a:srgbClr val="FF0000"/>
              </a:solidFill>
            </a:endParaRPr>
          </a:p>
          <a:p>
            <a:pPr algn="l"/>
            <a:r>
              <a:rPr lang="fr-FR" sz="4800" b="1" dirty="0">
                <a:solidFill>
                  <a:schemeClr val="tx1"/>
                </a:solidFill>
              </a:rPr>
              <a:t>Za obsah zodpovedá autor a Európska komisia ani národná agentúra nenesú zodpovednosť za použitie týchto informácií</a:t>
            </a:r>
            <a:endParaRPr lang="sk-SK" sz="4800" b="1" dirty="0">
              <a:solidFill>
                <a:schemeClr val="tx1"/>
              </a:solidFill>
            </a:endParaRPr>
          </a:p>
          <a:p>
            <a:r>
              <a:rPr lang="sk-SK" dirty="0"/>
              <a:t> </a:t>
            </a:r>
          </a:p>
          <a:p>
            <a:pPr algn="l"/>
            <a:endParaRPr lang="sk-SK" dirty="0"/>
          </a:p>
        </p:txBody>
      </p:sp>
      <p:pic>
        <p:nvPicPr>
          <p:cNvPr id="1026" name="Obrázok 1"/>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9552" y="379986"/>
            <a:ext cx="19669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2535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404664"/>
            <a:ext cx="7520940" cy="548640"/>
          </a:xfrm>
        </p:spPr>
        <p:txBody>
          <a:bodyPr/>
          <a:lstStyle/>
          <a:p>
            <a:pPr algn="ctr"/>
            <a:r>
              <a:rPr lang="sk-SK" dirty="0"/>
              <a:t>Utorok 09.05.2023</a:t>
            </a:r>
          </a:p>
        </p:txBody>
      </p:sp>
      <p:sp>
        <p:nvSpPr>
          <p:cNvPr id="3" name="Zástupný symbol obsahu 2"/>
          <p:cNvSpPr>
            <a:spLocks noGrp="1"/>
          </p:cNvSpPr>
          <p:nvPr>
            <p:ph idx="1"/>
          </p:nvPr>
        </p:nvSpPr>
        <p:spPr>
          <a:xfrm>
            <a:off x="179512" y="980728"/>
            <a:ext cx="4248472" cy="4848652"/>
          </a:xfrm>
        </p:spPr>
        <p:txBody>
          <a:bodyPr/>
          <a:lstStyle/>
          <a:p>
            <a:pPr marL="285750" indent="-285750">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Dnes sme sa ja a ešte dvaja kamaráti oddelili od skupiny, pretože cela skupinka sa bola pozrieť na strednú školu ale my sme kôli naším praktickým zručnostiam strávili dnešok v servise.</a:t>
            </a:r>
          </a:p>
          <a:p>
            <a:pPr marL="285750" indent="-285750">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Hneď zrána sme začali pracou na vznetovom stvor valcovom motore na ktorom trebalo meniť remeňové rozvody typu ohc zvládli sme to kvalitne a rýchlo </a:t>
            </a:r>
          </a:p>
          <a:p>
            <a:pPr marL="285750" indent="-285750">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Potom nám ešte poukazovali rozobratú manuálnu šeststupnovú prevodovku na ktorej prelysovavali ozubene kolesa </a:t>
            </a:r>
          </a:p>
          <a:p>
            <a:pPr marL="285750" indent="-285750">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Poobede sme sa zastavili za všetkými ostatnými v Prahe kde sme pobehali ešte pamiatky a šli na hotel</a:t>
            </a:r>
          </a:p>
          <a:p>
            <a:pPr marL="285750" indent="-285750">
              <a:buFont typeface="Arial" panose="020B0604020202020204" pitchFamily="34" charset="0"/>
              <a:buChar char="•"/>
            </a:pPr>
            <a:r>
              <a:rPr lang="sk-SK" dirty="0">
                <a:solidFill>
                  <a:srgbClr val="FF0000"/>
                </a:solidFill>
                <a:latin typeface="Times New Roman" panose="02020603050405020304" pitchFamily="18" charset="0"/>
                <a:cs typeface="Times New Roman" panose="02020603050405020304" pitchFamily="18" charset="0"/>
              </a:rPr>
              <a:t>top dňa robenie rozvodov (nove </a:t>
            </a:r>
            <a:r>
              <a:rPr lang="sk-SK" dirty="0" err="1">
                <a:solidFill>
                  <a:srgbClr val="FF0000"/>
                </a:solidFill>
                <a:latin typeface="Times New Roman" panose="02020603050405020304" pitchFamily="18" charset="0"/>
                <a:cs typeface="Times New Roman" panose="02020603050405020304" pitchFamily="18" charset="0"/>
              </a:rPr>
              <a:t>skusenosti</a:t>
            </a:r>
            <a:r>
              <a:rPr lang="sk-SK" dirty="0">
                <a:solidFill>
                  <a:srgbClr val="FF0000"/>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endParaRPr lang="sk-SK"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sk-SK" dirty="0">
              <a:latin typeface="Times New Roman" panose="02020603050405020304" pitchFamily="18" charset="0"/>
              <a:cs typeface="Times New Roman" panose="02020603050405020304" pitchFamily="18" charset="0"/>
            </a:endParaRPr>
          </a:p>
        </p:txBody>
      </p:sp>
      <p:pic>
        <p:nvPicPr>
          <p:cNvPr id="28675"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88653" y="1124744"/>
            <a:ext cx="1674186"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676" name="Picture 4"/>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444208" y="1628800"/>
            <a:ext cx="1599928" cy="2844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677" name="Picture 5"/>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512193" y="3717032"/>
            <a:ext cx="1729494" cy="2305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9853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dirty="0"/>
              <a:t>Streda 10.05.2023 </a:t>
            </a:r>
          </a:p>
        </p:txBody>
      </p:sp>
      <p:sp>
        <p:nvSpPr>
          <p:cNvPr id="3" name="Zástupný symbol obsahu 2"/>
          <p:cNvSpPr>
            <a:spLocks noGrp="1"/>
          </p:cNvSpPr>
          <p:nvPr>
            <p:ph idx="1"/>
          </p:nvPr>
        </p:nvSpPr>
        <p:spPr>
          <a:xfrm>
            <a:off x="179512" y="836712"/>
            <a:ext cx="4032448" cy="4344596"/>
          </a:xfrm>
        </p:spPr>
        <p:txBody>
          <a:bodyPr>
            <a:normAutofit fontScale="92500" lnSpcReduction="20000"/>
          </a:bodyPr>
          <a:lstStyle/>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Okolo deviatej ráno sme sa šli pozrieť na prax  strednej školy automobilov a informatiky kde sme mohli vidieť podmienky v ktorých pracujú aj iný študenti  </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Ako prvé sme boli pozrieť v školskom servise kde žiaci robili na autách zákaznikou ale aj na tých svojich  ako motiváciu im dávali aj finančnú odmenu </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Ďalej nás zaviedli do lakovane a karosárskej dielne kde sme videli bohaté vybavenie a obrovské priestory</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Po východe z praxe sme ešte zamierili do technického múzea kde sme videli vývoj rôznych dopravných prostriedkov ale aj hodin,fotoaparatov,chemie,banictva...</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Potom sme už len zamierili na hotel kde sme ako veľa večerov predtým opekali</a:t>
            </a:r>
          </a:p>
          <a:p>
            <a:pPr>
              <a:buFont typeface="Arial" panose="020B0604020202020204" pitchFamily="34" charset="0"/>
              <a:buChar char="•"/>
            </a:pPr>
            <a:r>
              <a:rPr lang="sk-SK" dirty="0">
                <a:solidFill>
                  <a:srgbClr val="FF0000"/>
                </a:solidFill>
                <a:latin typeface="Times New Roman" panose="02020603050405020304" pitchFamily="18" charset="0"/>
                <a:cs typeface="Times New Roman" panose="02020603050405020304" pitchFamily="18" charset="0"/>
              </a:rPr>
              <a:t>Top dňa : prehliadka starých strojov a aut</a:t>
            </a:r>
          </a:p>
        </p:txBody>
      </p:sp>
      <p:pic>
        <p:nvPicPr>
          <p:cNvPr id="29698"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211960" y="2492896"/>
            <a:ext cx="2722074" cy="122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699" name="Picture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148064" y="1050760"/>
            <a:ext cx="3017368" cy="1356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00" name="Picture 4"/>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932040" y="3861048"/>
            <a:ext cx="3128864" cy="1407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054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dirty="0"/>
              <a:t>Štvrtok 11.05.2023</a:t>
            </a:r>
          </a:p>
        </p:txBody>
      </p:sp>
      <p:sp>
        <p:nvSpPr>
          <p:cNvPr id="3" name="Zástupný symbol obsahu 2"/>
          <p:cNvSpPr>
            <a:spLocks noGrp="1"/>
          </p:cNvSpPr>
          <p:nvPr>
            <p:ph idx="1"/>
          </p:nvPr>
        </p:nvSpPr>
        <p:spPr>
          <a:xfrm>
            <a:off x="0" y="742176"/>
            <a:ext cx="4176464" cy="4536504"/>
          </a:xfrm>
        </p:spPr>
        <p:txBody>
          <a:bodyPr>
            <a:normAutofit fontScale="92500" lnSpcReduction="10000"/>
          </a:bodyPr>
          <a:lstStyle/>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Mesto ktoré sme dnes navštívili sa volalo Mladá Boleslav kde sme sa boli pozrieť na fabriku škodovky kde sme videli celý postup výroby  aut od lisovania plechu  , zvárania až po lakovanie a montovanie na páse .</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Dozvedeli sme sa že Škoda Mlada Boleslav výroby každú minutú jedno auto hneď na to nás zobrali aj do múzea kde boli vystavene všetky auta značky škoda od nových až po staré. Auta sme si mohli z blízka pozrieť posadať si do nich a všetko vyskúšať</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Porozprávali nám o vývoji loga a založení celej značky ,bolo to veľmi poučujúce</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Po opustení škodovky nás čakala dlhá cesta na hotel na ktorom sme si zahrali pingpong stolný futbal pozreli telku a po večeri šli spať</a:t>
            </a:r>
          </a:p>
          <a:p>
            <a:pPr>
              <a:buFont typeface="Arial" panose="020B0604020202020204" pitchFamily="34" charset="0"/>
              <a:buChar char="•"/>
            </a:pPr>
            <a:r>
              <a:rPr lang="sk-SK" dirty="0">
                <a:solidFill>
                  <a:srgbClr val="FF0000"/>
                </a:solidFill>
                <a:latin typeface="Times New Roman" panose="02020603050405020304" pitchFamily="18" charset="0"/>
                <a:cs typeface="Times New Roman" panose="02020603050405020304" pitchFamily="18" charset="0"/>
              </a:rPr>
              <a:t>Top dňa : spoznanie s procesom výroby aut</a:t>
            </a:r>
          </a:p>
          <a:p>
            <a:pPr>
              <a:buFont typeface="Arial" panose="020B0604020202020204" pitchFamily="34" charset="0"/>
              <a:buChar char="•"/>
            </a:pPr>
            <a:endParaRPr lang="sk-SK" dirty="0">
              <a:solidFill>
                <a:srgbClr val="FF000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sk-SK" dirty="0">
              <a:latin typeface="Times New Roman" panose="02020603050405020304" pitchFamily="18" charset="0"/>
              <a:cs typeface="Times New Roman" panose="02020603050405020304" pitchFamily="18" charset="0"/>
            </a:endParaRPr>
          </a:p>
        </p:txBody>
      </p:sp>
      <p:pic>
        <p:nvPicPr>
          <p:cNvPr id="30722"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644008" y="946199"/>
            <a:ext cx="1548172" cy="2064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23" name="Picture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516216" y="1421409"/>
            <a:ext cx="1849152" cy="2465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24" name="Picture 4"/>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644008" y="3356992"/>
            <a:ext cx="1728192"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1891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dirty="0"/>
              <a:t>Piatok 12.05.2023</a:t>
            </a:r>
          </a:p>
        </p:txBody>
      </p:sp>
      <p:sp>
        <p:nvSpPr>
          <p:cNvPr id="3" name="Zástupný symbol obsahu 2"/>
          <p:cNvSpPr>
            <a:spLocks noGrp="1"/>
          </p:cNvSpPr>
          <p:nvPr>
            <p:ph idx="1"/>
          </p:nvPr>
        </p:nvSpPr>
        <p:spPr>
          <a:xfrm>
            <a:off x="323528" y="908720"/>
            <a:ext cx="4325104" cy="4416604"/>
          </a:xfrm>
        </p:spPr>
        <p:txBody>
          <a:bodyPr>
            <a:normAutofit lnSpcReduction="10000"/>
          </a:bodyPr>
          <a:lstStyle/>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Náš posledný aktívny deň sme vyrazili na vrakovisko kde nás čakali pripravené odpísané auta ktoré sme začali demontovať a odstrojovať začali sme pri motore z ktorého bolo treba dať dole alternátor, štartér, klíma kompresor, zapaľovanie a tak ďalej postupne nám z motora neostalo nič </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Po jedle sme ešte pomohli ostatným chalanom a vybrali sa do nákupného centra kde sme strávili asi hodinku a utekali naspäť na hotel sa baliť pretože na ďalší deň nás čakal odchod pomaly sme sa lúčili s personálom aj s ostatnými ľuďmi </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Večer sme si ešte dali rozlúčkovú opekačku a tým sa náš dnes koncil</a:t>
            </a:r>
          </a:p>
          <a:p>
            <a:pPr>
              <a:buFont typeface="Arial" panose="020B0604020202020204" pitchFamily="34" charset="0"/>
              <a:buChar char="•"/>
            </a:pPr>
            <a:r>
              <a:rPr lang="sk-SK" dirty="0">
                <a:solidFill>
                  <a:srgbClr val="FF0000"/>
                </a:solidFill>
                <a:latin typeface="Times New Roman" panose="02020603050405020304" pitchFamily="18" charset="0"/>
                <a:cs typeface="Times New Roman" panose="02020603050405020304" pitchFamily="18" charset="0"/>
              </a:rPr>
              <a:t>Top dňa : rozlúčka s personálom a hotelom</a:t>
            </a:r>
          </a:p>
        </p:txBody>
      </p:sp>
      <p:pic>
        <p:nvPicPr>
          <p:cNvPr id="31746"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932040" y="908720"/>
            <a:ext cx="1566174" cy="2088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747" name="Picture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853702" y="1196752"/>
            <a:ext cx="1746194" cy="2328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748" name="Picture 4"/>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004054" y="3298303"/>
            <a:ext cx="1656178" cy="2208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749" name="Picture 5"/>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853702" y="4354573"/>
            <a:ext cx="2008223" cy="15061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5133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775423-6229-49D2-86E6-E732E309981B}"/>
              </a:ext>
            </a:extLst>
          </p:cNvPr>
          <p:cNvSpPr>
            <a:spLocks noGrp="1"/>
          </p:cNvSpPr>
          <p:nvPr>
            <p:ph type="title"/>
          </p:nvPr>
        </p:nvSpPr>
        <p:spPr>
          <a:xfrm>
            <a:off x="457200" y="116632"/>
            <a:ext cx="8229600" cy="504056"/>
          </a:xfrm>
        </p:spPr>
        <p:txBody>
          <a:bodyPr>
            <a:normAutofit fontScale="90000"/>
          </a:bodyPr>
          <a:lstStyle/>
          <a:p>
            <a:r>
              <a:rPr lang="sk-SK" sz="2800" dirty="0">
                <a:solidFill>
                  <a:srgbClr val="FF0000"/>
                </a:solidFill>
              </a:rPr>
              <a:t>Záverečné zhrnutie</a:t>
            </a:r>
          </a:p>
        </p:txBody>
      </p:sp>
      <p:graphicFrame>
        <p:nvGraphicFramePr>
          <p:cNvPr id="4" name="Zástupný objekt pre obsah 7">
            <a:extLst>
              <a:ext uri="{FF2B5EF4-FFF2-40B4-BE49-F238E27FC236}">
                <a16:creationId xmlns:a16="http://schemas.microsoft.com/office/drawing/2014/main" id="{BA8000FD-7DB9-46F0-8B43-32203CD96D47}"/>
              </a:ext>
            </a:extLst>
          </p:cNvPr>
          <p:cNvGraphicFramePr>
            <a:graphicFrameLocks noChangeAspect="1"/>
          </p:cNvGraphicFramePr>
          <p:nvPr>
            <p:extLst>
              <p:ext uri="{D42A27DB-BD31-4B8C-83A1-F6EECF244321}">
                <p14:modId xmlns:p14="http://schemas.microsoft.com/office/powerpoint/2010/main" val="3334781911"/>
              </p:ext>
            </p:extLst>
          </p:nvPr>
        </p:nvGraphicFramePr>
        <p:xfrm>
          <a:off x="6012755" y="131417"/>
          <a:ext cx="5759450" cy="896938"/>
        </p:xfrm>
        <a:graphic>
          <a:graphicData uri="http://schemas.openxmlformats.org/presentationml/2006/ole">
            <mc:AlternateContent xmlns:mc="http://schemas.openxmlformats.org/markup-compatibility/2006">
              <mc:Choice xmlns:v="urn:schemas-microsoft-com:vml" Requires="v">
                <p:oleObj name="Document" r:id="rId3" imgW="5759285" imgH="896748" progId="Word.Document.12">
                  <p:embed/>
                </p:oleObj>
              </mc:Choice>
              <mc:Fallback>
                <p:oleObj name="Document" r:id="rId3" imgW="5759285" imgH="896748" progId="Word.Document.12">
                  <p:embed/>
                  <p:pic>
                    <p:nvPicPr>
                      <p:cNvPr id="0" name=""/>
                      <p:cNvPicPr/>
                      <p:nvPr/>
                    </p:nvPicPr>
                    <p:blipFill>
                      <a:blip r:embed="rId4"/>
                      <a:stretch>
                        <a:fillRect/>
                      </a:stretch>
                    </p:blipFill>
                    <p:spPr>
                      <a:xfrm>
                        <a:off x="6012755" y="131417"/>
                        <a:ext cx="5759450" cy="896938"/>
                      </a:xfrm>
                      <a:prstGeom prst="rect">
                        <a:avLst/>
                      </a:prstGeom>
                    </p:spPr>
                  </p:pic>
                </p:oleObj>
              </mc:Fallback>
            </mc:AlternateContent>
          </a:graphicData>
        </a:graphic>
      </p:graphicFrame>
      <p:sp>
        <p:nvSpPr>
          <p:cNvPr id="5" name="Zástupný symbol obsahu 4"/>
          <p:cNvSpPr>
            <a:spLocks noGrp="1"/>
          </p:cNvSpPr>
          <p:nvPr>
            <p:ph idx="1"/>
          </p:nvPr>
        </p:nvSpPr>
        <p:spPr>
          <a:xfrm>
            <a:off x="683568" y="836712"/>
            <a:ext cx="7520940" cy="4320480"/>
          </a:xfrm>
        </p:spPr>
        <p:txBody>
          <a:bodyPr>
            <a:normAutofit fontScale="92500" lnSpcReduction="10000"/>
          </a:bodyPr>
          <a:lstStyle/>
          <a:p>
            <a:pPr>
              <a:buFont typeface="Arial" panose="020B0604020202020204" pitchFamily="34" charset="0"/>
              <a:buChar char="•"/>
            </a:pPr>
            <a:r>
              <a:rPr lang="sk-SK" dirty="0"/>
              <a:t>Tento erazmus hodnotím veľmi pozitívne pretože som získal veľa nových skúsenosti s novými  strojmi a novým náradím ,mohli sme si vyskúšať iný druh práce ako u nás, spoznal som ľudí o ktorých som ani nevedel že existujú a zo všetkých sa vykreslili super ľudia ktorý nemali problém vôbec z ničím a všetci sme spolu vychádzali </a:t>
            </a:r>
          </a:p>
          <a:p>
            <a:pPr>
              <a:buFont typeface="Arial" panose="020B0604020202020204" pitchFamily="34" charset="0"/>
              <a:buChar char="•"/>
            </a:pPr>
            <a:r>
              <a:rPr lang="sk-SK" dirty="0"/>
              <a:t>Ďalšia pozitívna vec boli naši majstri ktorý boli veľmi ochotný a milí a snažili sa nám vždy pomôcť , porozumieť a vysvetliť keď sme niečo nevedeli plus sme pracovali v prijemnom prostredí</a:t>
            </a:r>
          </a:p>
          <a:p>
            <a:pPr>
              <a:buFont typeface="Arial" panose="020B0604020202020204" pitchFamily="34" charset="0"/>
              <a:buChar char="•"/>
            </a:pPr>
            <a:r>
              <a:rPr lang="sk-SK" dirty="0"/>
              <a:t>Moja čeština na tom aj pred erazmom nebola zle ale sám u seba cítim zlepšenie pretože som ju dosť často používal ako aj keď sme sa prechádzali po Prahe a niečo nám trebalo tak aj v obchodoch</a:t>
            </a:r>
          </a:p>
          <a:p>
            <a:pPr>
              <a:buFont typeface="Arial" panose="020B0604020202020204" pitchFamily="34" charset="0"/>
              <a:buChar char="•"/>
            </a:pPr>
            <a:r>
              <a:rPr lang="sk-SK" dirty="0"/>
              <a:t>Taktiež sme si vyskúšali rôzne druhy cestovania za čo som veľmi rad pretože už budem vedieť do čoho idem</a:t>
            </a:r>
          </a:p>
          <a:p>
            <a:pPr>
              <a:buFont typeface="Arial" panose="020B0604020202020204" pitchFamily="34" charset="0"/>
              <a:buChar char="•"/>
            </a:pPr>
            <a:r>
              <a:rPr lang="sk-SK" dirty="0"/>
              <a:t>Na praxi iných škôl sa mi páčilo hlavne vybavenie a priestory ktoré boli lepšie ako u nás ale naopak naši majstri viac dbajú na našu presnosť a precíznosť. ďalej sa mi páčilo že žiaci dostavajú ako motiváciu za prácu v školskom servise finančnú odmenu čo by sa mohlo preniesť aj do nasej školy</a:t>
            </a:r>
          </a:p>
          <a:p>
            <a:pPr>
              <a:buFont typeface="Arial" panose="020B0604020202020204" pitchFamily="34" charset="0"/>
              <a:buChar char="•"/>
            </a:pPr>
            <a:r>
              <a:rPr lang="sk-SK" dirty="0"/>
              <a:t>Inak sa mi veľmi páčilo prostredie kde sme boli ubytovaný a niekedy v budúcnosti sa sem určite ešte prídem pozrieť</a:t>
            </a:r>
          </a:p>
          <a:p>
            <a:pPr>
              <a:buFont typeface="Arial" panose="020B0604020202020204" pitchFamily="34" charset="0"/>
              <a:buChar char="•"/>
            </a:pPr>
            <a:endParaRPr lang="sk-SK" dirty="0"/>
          </a:p>
          <a:p>
            <a:pPr>
              <a:buFont typeface="Arial" panose="020B0604020202020204" pitchFamily="34" charset="0"/>
              <a:buChar char="•"/>
            </a:pPr>
            <a:endParaRPr lang="sk-SK" dirty="0"/>
          </a:p>
          <a:p>
            <a:pPr>
              <a:buFont typeface="Arial" panose="020B0604020202020204" pitchFamily="34" charset="0"/>
              <a:buChar char="•"/>
            </a:pPr>
            <a:endParaRPr lang="sk-SK" dirty="0"/>
          </a:p>
        </p:txBody>
      </p:sp>
    </p:spTree>
    <p:extLst>
      <p:ext uri="{BB962C8B-B14F-4D97-AF65-F5344CB8AC3E}">
        <p14:creationId xmlns:p14="http://schemas.microsoft.com/office/powerpoint/2010/main" val="4209249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775423-6229-49D2-86E6-E732E309981B}"/>
              </a:ext>
            </a:extLst>
          </p:cNvPr>
          <p:cNvSpPr>
            <a:spLocks noGrp="1"/>
          </p:cNvSpPr>
          <p:nvPr>
            <p:ph type="title"/>
          </p:nvPr>
        </p:nvSpPr>
        <p:spPr>
          <a:xfrm>
            <a:off x="457200" y="116632"/>
            <a:ext cx="8229600" cy="504056"/>
          </a:xfrm>
        </p:spPr>
        <p:txBody>
          <a:bodyPr>
            <a:normAutofit fontScale="90000"/>
          </a:bodyPr>
          <a:lstStyle/>
          <a:p>
            <a:pPr algn="ctr"/>
            <a:r>
              <a:rPr lang="sk-SK" sz="2800" dirty="0"/>
              <a:t>Pondelok 01.05.2023</a:t>
            </a:r>
          </a:p>
        </p:txBody>
      </p:sp>
      <p:sp>
        <p:nvSpPr>
          <p:cNvPr id="3" name="Zástupný objekt pre obsah 2">
            <a:extLst>
              <a:ext uri="{FF2B5EF4-FFF2-40B4-BE49-F238E27FC236}">
                <a16:creationId xmlns:a16="http://schemas.microsoft.com/office/drawing/2014/main" id="{B4359074-1800-4641-A848-49FC815C6049}"/>
              </a:ext>
            </a:extLst>
          </p:cNvPr>
          <p:cNvSpPr>
            <a:spLocks noGrp="1"/>
          </p:cNvSpPr>
          <p:nvPr>
            <p:ph idx="1"/>
          </p:nvPr>
        </p:nvSpPr>
        <p:spPr>
          <a:xfrm>
            <a:off x="251520" y="705295"/>
            <a:ext cx="5472608" cy="6021288"/>
          </a:xfrm>
        </p:spPr>
        <p:txBody>
          <a:bodyPr>
            <a:normAutofit/>
          </a:bodyPr>
          <a:lstStyle/>
          <a:p>
            <a:pPr>
              <a:buFont typeface="Arial" panose="020B0604020202020204" pitchFamily="34" charset="0"/>
              <a:buChar char="•"/>
            </a:pPr>
            <a:r>
              <a:rPr lang="sk-SK" sz="1800" dirty="0">
                <a:latin typeface="Times New Roman" panose="02020603050405020304" pitchFamily="18" charset="0"/>
                <a:cs typeface="Times New Roman" panose="02020603050405020304" pitchFamily="18" charset="0"/>
              </a:rPr>
              <a:t>Náš prvý deň vyzeral asi tak že ráno sme šli na prechádzku  na krásny skalný výhľad na ktorom sme videli krásnu prírodu a cele jazero ktoré obklopovalo aj cely náš hotel ,</a:t>
            </a:r>
          </a:p>
          <a:p>
            <a:pPr>
              <a:buFont typeface="Arial" panose="020B0604020202020204" pitchFamily="34" charset="0"/>
              <a:buChar char="•"/>
            </a:pPr>
            <a:r>
              <a:rPr lang="sk-SK" sz="1800" b="1" dirty="0">
                <a:latin typeface="Times New Roman" panose="02020603050405020304" pitchFamily="18" charset="0"/>
                <a:cs typeface="Times New Roman" panose="02020603050405020304" pitchFamily="18" charset="0"/>
              </a:rPr>
              <a:t>Po prechádzke sme šli na obed po ktorom som si prvý kráť vyskúšal jazdu na paddle boarde z ktorého som ako jeden z mala nespadol , strávili sme na nich asi dve hodiny a večer nás čakalo ohnisko s čarodejnicou ktorú sme upálili čo bol jeden zo zvykov a tradícii v Češku</a:t>
            </a:r>
            <a:r>
              <a:rPr lang="sk-SK" sz="1800" dirty="0">
                <a:latin typeface="Times New Roman" panose="02020603050405020304" pitchFamily="18" charset="0"/>
                <a:cs typeface="Times New Roman" panose="02020603050405020304" pitchFamily="18" charset="0"/>
              </a:rPr>
              <a:t>, potom sme už len na ohni po opekali špekacky a šli spať po náročnom dni</a:t>
            </a:r>
            <a:r>
              <a:rPr lang="sk-SK" sz="2400" dirty="0"/>
              <a:t>.</a:t>
            </a:r>
            <a:endParaRPr lang="sk-SK" sz="2400" b="1" dirty="0"/>
          </a:p>
          <a:p>
            <a:pPr marL="0" indent="0">
              <a:buNone/>
            </a:pPr>
            <a:endParaRPr lang="sk-SK" sz="2400" b="1" dirty="0"/>
          </a:p>
          <a:p>
            <a:pPr marL="0" indent="0">
              <a:buNone/>
            </a:pPr>
            <a:r>
              <a:rPr lang="sk-SK" dirty="0">
                <a:solidFill>
                  <a:srgbClr val="FF0000"/>
                </a:solidFill>
              </a:rPr>
              <a:t>top dňa : nové skúsenosti s jazdou na paddleboarde</a:t>
            </a:r>
            <a:endParaRPr lang="sk-SK" b="1" dirty="0"/>
          </a:p>
          <a:p>
            <a:pPr marL="0" indent="0">
              <a:buNone/>
            </a:pPr>
            <a:endParaRPr lang="sk-SK" sz="2400" b="1" dirty="0"/>
          </a:p>
          <a:p>
            <a:pPr>
              <a:buFontTx/>
              <a:buChar char="-"/>
            </a:pPr>
            <a:endParaRPr lang="sk-SK" sz="2000" dirty="0"/>
          </a:p>
          <a:p>
            <a:pPr>
              <a:buFontTx/>
              <a:buChar char="-"/>
            </a:pPr>
            <a:endParaRPr lang="sk-SK" sz="2000" dirty="0"/>
          </a:p>
        </p:txBody>
      </p:sp>
      <p:pic>
        <p:nvPicPr>
          <p:cNvPr id="28674"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508104" y="1844824"/>
            <a:ext cx="2088232" cy="2557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675" name="Picture 3"/>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143233" y="4211327"/>
            <a:ext cx="2078297" cy="2294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678" name="Picture 6"/>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7020272" y="546015"/>
            <a:ext cx="1772954" cy="2363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4082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7584" y="332656"/>
            <a:ext cx="7520940" cy="548640"/>
          </a:xfrm>
        </p:spPr>
        <p:txBody>
          <a:bodyPr/>
          <a:lstStyle/>
          <a:p>
            <a:pPr algn="ctr"/>
            <a:r>
              <a:rPr lang="sk-SK" dirty="0"/>
              <a:t>Utorok 02.05.2023</a:t>
            </a:r>
          </a:p>
        </p:txBody>
      </p:sp>
      <p:sp>
        <p:nvSpPr>
          <p:cNvPr id="3" name="Zástupný symbol obsahu 2"/>
          <p:cNvSpPr>
            <a:spLocks noGrp="1"/>
          </p:cNvSpPr>
          <p:nvPr>
            <p:ph idx="1"/>
          </p:nvPr>
        </p:nvSpPr>
        <p:spPr>
          <a:xfrm>
            <a:off x="467544" y="1124744"/>
            <a:ext cx="4968552" cy="3840540"/>
          </a:xfrm>
        </p:spPr>
        <p:txBody>
          <a:bodyPr>
            <a:normAutofit fontScale="92500" lnSpcReduction="20000"/>
          </a:bodyPr>
          <a:lstStyle/>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To bol prvý deň nasej praxe kde sme si vyskúšali aké je to byt aj v inom prostredí  a v iných servisoch ako u nás nadobúdali sme nove skúsenosti a spoznávali nove spôsoby a veci.  </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Pomenili sme platničky a kotúče na prednej a zadnej kotúčovej náprave a ešte zadne pakňe na bubnových brzdách</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Po praxi sme sa všetci vybrali do prahy kde náš už čakal tour bus ktorý náš previezol po celej Prahe a všetkých jej pamiatkach , a pomocou slucatiek nám aj porozprával všetky potrebne a zaujímavé informácie </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Vysadil nás pri orloji kde sme si dali rozchod a každý si išiel pozrieť alebo nakúpiť čo sa mu páči </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po dlhom dni nás na hoteli čakala večera po ktorej sa nám výborné spalo</a:t>
            </a:r>
          </a:p>
          <a:p>
            <a:endParaRPr lang="sk-SK" dirty="0">
              <a:solidFill>
                <a:srgbClr val="FF0000"/>
              </a:solidFill>
            </a:endParaRPr>
          </a:p>
          <a:p>
            <a:r>
              <a:rPr lang="sk-SK" dirty="0">
                <a:solidFill>
                  <a:srgbClr val="FF0000"/>
                </a:solidFill>
              </a:rPr>
              <a:t>Top dňa : zoznámenie sa s novým prostredím praxe</a:t>
            </a:r>
          </a:p>
          <a:p>
            <a:endParaRPr lang="sk-SK" dirty="0"/>
          </a:p>
        </p:txBody>
      </p:sp>
      <p:sp>
        <p:nvSpPr>
          <p:cNvPr id="4" name="AutoShape 2" descr="https://mail.google.com/mail/u/0?ui=2&amp;ik=3e3961f11c&amp;attid=0.3&amp;permmsgid=msg-a:r-1960082370627306422&amp;th=187f021633ef1038&amp;view=fimg&amp;fur=ip&amp;sz=s0-l75-ft&amp;attbid=ANGjdJ_DuLiKBsaSvfzlHcqkC5RJJJzLvBsl-8aJVh3o30xoAmy8oMErPX3wTBzpaWwDx2jGoWacQuQMsTJGOulKnvgjUNYyqpbfSw2xtbWsD2zJK4PM_ChA5yvtQcQ&amp;disp=emb&amp;realattid=187f0213b68ef8e0e221"/>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pic>
        <p:nvPicPr>
          <p:cNvPr id="29699"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821075" y="4581128"/>
            <a:ext cx="2784310" cy="2088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00" name="Picture 4"/>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444208" y="764704"/>
            <a:ext cx="2496277"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01" name="Picture 5"/>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796136" y="2636912"/>
            <a:ext cx="2672894" cy="2004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8839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dirty="0"/>
              <a:t>Streda 03.05.2023</a:t>
            </a:r>
          </a:p>
        </p:txBody>
      </p:sp>
      <p:sp>
        <p:nvSpPr>
          <p:cNvPr id="3" name="Zástupný symbol obsahu 2"/>
          <p:cNvSpPr>
            <a:spLocks noGrp="1"/>
          </p:cNvSpPr>
          <p:nvPr>
            <p:ph idx="1"/>
          </p:nvPr>
        </p:nvSpPr>
        <p:spPr>
          <a:xfrm>
            <a:off x="323528" y="1029218"/>
            <a:ext cx="3960440" cy="4032448"/>
          </a:xfrm>
        </p:spPr>
        <p:txBody>
          <a:bodyPr>
            <a:normAutofit lnSpcReduction="10000"/>
          </a:bodyPr>
          <a:lstStyle/>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V stredu sme ráno boli druhy krát na praxi kde sa na nás už tešili , tam sme im ukázali naše skúsenosti s prezúvaním a vyvažovaním kolies</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Následne na to sme povyberali kódované vstrekovače zo systému common rail ktorý sa používa v novodobých vznetových motoroch</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Poobede a po skončení praxe sme šli do zámku konopište kde sme videli staroveku architektúru a veľa zaujímavých veci  napr. ako najväčšiu zbierku svätých jiri v Európe </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Potom sme už len šli na hotel kde nás po večeri čakal oddych</a:t>
            </a:r>
          </a:p>
          <a:p>
            <a:pPr>
              <a:buFont typeface="Arial" panose="020B0604020202020204" pitchFamily="34" charset="0"/>
              <a:buChar char="•"/>
            </a:pPr>
            <a:r>
              <a:rPr lang="sk-SK" dirty="0">
                <a:solidFill>
                  <a:srgbClr val="FF0000"/>
                </a:solidFill>
                <a:latin typeface="Times New Roman" panose="02020603050405020304" pitchFamily="18" charset="0"/>
                <a:cs typeface="Times New Roman" panose="02020603050405020304" pitchFamily="18" charset="0"/>
              </a:rPr>
              <a:t>Top dňa : prehliadka zámku konopište</a:t>
            </a:r>
          </a:p>
          <a:p>
            <a:pPr marL="0" indent="0"/>
            <a:endParaRPr lang="sk-SK" dirty="0">
              <a:solidFill>
                <a:srgbClr val="FF0000"/>
              </a:solidFill>
              <a:latin typeface="Times New Roman" panose="02020603050405020304" pitchFamily="18" charset="0"/>
              <a:cs typeface="Times New Roman" panose="02020603050405020304" pitchFamily="18" charset="0"/>
            </a:endParaRPr>
          </a:p>
        </p:txBody>
      </p:sp>
      <p:pic>
        <p:nvPicPr>
          <p:cNvPr id="30722"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732240" y="404663"/>
            <a:ext cx="2088232" cy="2784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23" name="Picture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932040" y="1094780"/>
            <a:ext cx="1970332" cy="3024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24" name="Picture 4"/>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211954" y="4005064"/>
            <a:ext cx="2912326" cy="2184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25" name="Picture 5"/>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4283968" y="4077072"/>
            <a:ext cx="1836204"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4752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dirty="0"/>
              <a:t>Štvrtok 04.05.2023</a:t>
            </a:r>
          </a:p>
        </p:txBody>
      </p:sp>
      <p:sp>
        <p:nvSpPr>
          <p:cNvPr id="3" name="Zástupný symbol obsahu 2"/>
          <p:cNvSpPr>
            <a:spLocks noGrp="1"/>
          </p:cNvSpPr>
          <p:nvPr>
            <p:ph idx="1"/>
          </p:nvPr>
        </p:nvSpPr>
        <p:spPr>
          <a:xfrm>
            <a:off x="467544" y="1006006"/>
            <a:ext cx="3605024" cy="4104456"/>
          </a:xfrm>
        </p:spPr>
        <p:txBody>
          <a:bodyPr>
            <a:normAutofit fontScale="92500"/>
          </a:bodyPr>
          <a:lstStyle/>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Po každodenných raňajkách sme zamierili znova do servisov kde sme kôli uniku oleja cez tesnenie okolo vstrekovačov menili veko motora a opravovali hrdzu na autách, oblepili blatníky a následné ich nastriekali akrilovým povrchovým lakom.</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Keď nám skončila prax všetci sme boli radi že uvidíme krásnu prírodu v pruhonickom parku kde sme strávili skoro cele poobedie </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Po príchode na hotel sme ešte šli na vyhliadkovú plavbu na loďke s inštruktorom ktorá bola veľmi úžasná.</a:t>
            </a:r>
          </a:p>
          <a:p>
            <a:pPr>
              <a:buFont typeface="Arial" panose="020B0604020202020204" pitchFamily="34" charset="0"/>
              <a:buChar char="•"/>
            </a:pPr>
            <a:r>
              <a:rPr lang="sk-SK" dirty="0">
                <a:solidFill>
                  <a:srgbClr val="FF0000"/>
                </a:solidFill>
                <a:latin typeface="Times New Roman" panose="02020603050405020304" pitchFamily="18" charset="0"/>
                <a:cs typeface="Times New Roman" panose="02020603050405020304" pitchFamily="18" charset="0"/>
              </a:rPr>
              <a:t>Top dňa : jazda na </a:t>
            </a:r>
            <a:r>
              <a:rPr lang="sk-SK" dirty="0" err="1">
                <a:solidFill>
                  <a:srgbClr val="FF0000"/>
                </a:solidFill>
                <a:latin typeface="Times New Roman" panose="02020603050405020304" pitchFamily="18" charset="0"/>
                <a:cs typeface="Times New Roman" panose="02020603050405020304" pitchFamily="18" charset="0"/>
              </a:rPr>
              <a:t>lodke</a:t>
            </a:r>
            <a:endParaRPr lang="sk-SK" dirty="0">
              <a:solidFill>
                <a:srgbClr val="FF0000"/>
              </a:solidFill>
              <a:latin typeface="Times New Roman" panose="02020603050405020304" pitchFamily="18" charset="0"/>
              <a:cs typeface="Times New Roman" panose="02020603050405020304" pitchFamily="18" charset="0"/>
            </a:endParaRPr>
          </a:p>
        </p:txBody>
      </p:sp>
      <p:pic>
        <p:nvPicPr>
          <p:cNvPr id="31747"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589451" y="835346"/>
            <a:ext cx="1962218" cy="2616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750" name="Picture 6"/>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99992" y="943359"/>
            <a:ext cx="1800200" cy="2400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751" name="Picture 7"/>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004048" y="3501008"/>
            <a:ext cx="2085987" cy="3218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7930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dirty="0"/>
              <a:t>Piatok 05.05.2023</a:t>
            </a:r>
          </a:p>
        </p:txBody>
      </p:sp>
      <p:sp>
        <p:nvSpPr>
          <p:cNvPr id="3" name="Zástupný symbol obsahu 2"/>
          <p:cNvSpPr>
            <a:spLocks noGrp="1"/>
          </p:cNvSpPr>
          <p:nvPr>
            <p:ph idx="1"/>
          </p:nvPr>
        </p:nvSpPr>
        <p:spPr>
          <a:xfrm>
            <a:off x="323528" y="891500"/>
            <a:ext cx="4176464" cy="4632628"/>
          </a:xfrm>
        </p:spPr>
        <p:txBody>
          <a:bodyPr/>
          <a:lstStyle/>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Dnešný deň na praxi bol zaujímavý pretože sme robili na zaujímavých autách prvé prišlo porsche na ktorom sme prezuli zimne gumy za letne a skontrolovali či je všetko ostatne v poriadku , (brzdy, kvapaliny...)</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po jeho dokončení sme začali rozoberať mercedes na ktorom trebalo dať dole až nárazník pretože sa menil vodný </a:t>
            </a:r>
            <a:r>
              <a:rPr lang="sk-SK" dirty="0" err="1">
                <a:latin typeface="Times New Roman" panose="02020603050405020304" pitchFamily="18" charset="0"/>
                <a:cs typeface="Times New Roman" panose="02020603050405020304" pitchFamily="18" charset="0"/>
              </a:rPr>
              <a:t>chladic</a:t>
            </a:r>
            <a:r>
              <a:rPr lang="sk-SK" dirty="0">
                <a:latin typeface="Times New Roman" panose="02020603050405020304" pitchFamily="18" charset="0"/>
                <a:cs typeface="Times New Roman" panose="02020603050405020304" pitchFamily="18" charset="0"/>
              </a:rPr>
              <a:t> , ani som sa nenazdal a bolo poobedie ktoré sme sa rozhodli stráviť na jazere pri hotely na šlapadlach a paddleboardoch pretože bol krásny a slnečný deň ktorý trebalo využiť</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Po večeri nás čakalo ešte ohnisko na ktorom sme opekali a spievali  si </a:t>
            </a:r>
          </a:p>
          <a:p>
            <a:pPr>
              <a:buFont typeface="Arial" panose="020B0604020202020204" pitchFamily="34" charset="0"/>
              <a:buChar char="•"/>
            </a:pPr>
            <a:r>
              <a:rPr lang="sk-SK" dirty="0">
                <a:solidFill>
                  <a:srgbClr val="FF0000"/>
                </a:solidFill>
                <a:latin typeface="Times New Roman" panose="02020603050405020304" pitchFamily="18" charset="0"/>
                <a:cs typeface="Times New Roman" panose="02020603050405020304" pitchFamily="18" charset="0"/>
              </a:rPr>
              <a:t>Top dňa : opekanie pri ohni</a:t>
            </a:r>
          </a:p>
          <a:p>
            <a:pPr>
              <a:buFont typeface="Arial" panose="020B0604020202020204" pitchFamily="34" charset="0"/>
              <a:buChar char="•"/>
            </a:pPr>
            <a:endParaRPr lang="sk-SK"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sk-SK"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sk-SK" dirty="0">
              <a:latin typeface="Times New Roman" panose="02020603050405020304" pitchFamily="18" charset="0"/>
              <a:cs typeface="Times New Roman" panose="02020603050405020304" pitchFamily="18" charset="0"/>
            </a:endParaRPr>
          </a:p>
        </p:txBody>
      </p:sp>
      <p:pic>
        <p:nvPicPr>
          <p:cNvPr id="32770"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372200" y="3068960"/>
            <a:ext cx="2322258" cy="3096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1" name="Picture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114782" y="476672"/>
            <a:ext cx="1579676" cy="280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2" name="Picture 4"/>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857782" y="4365104"/>
            <a:ext cx="1728192"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3" name="Picture 5"/>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5004048" y="974564"/>
            <a:ext cx="1741694"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3327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dirty="0"/>
              <a:t>Sobota 06.05.2023</a:t>
            </a:r>
          </a:p>
        </p:txBody>
      </p:sp>
      <p:sp>
        <p:nvSpPr>
          <p:cNvPr id="3" name="Zástupný symbol obsahu 2"/>
          <p:cNvSpPr>
            <a:spLocks noGrp="1"/>
          </p:cNvSpPr>
          <p:nvPr>
            <p:ph idx="1"/>
          </p:nvPr>
        </p:nvSpPr>
        <p:spPr>
          <a:xfrm>
            <a:off x="467544" y="908720"/>
            <a:ext cx="3312368" cy="3912548"/>
          </a:xfrm>
        </p:spPr>
        <p:txBody>
          <a:bodyPr>
            <a:normAutofit fontScale="92500"/>
          </a:bodyPr>
          <a:lstStyle/>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Dnešný deň sme si mohli pospať o trochu dlhšie pretože program bol divadlo v Prahe</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Bolo to divadlo s názvom Broadway v ktorom sme videli predstavenie s názvom </a:t>
            </a:r>
          </a:p>
          <a:p>
            <a:pPr marL="0" indent="0"/>
            <a:r>
              <a:rPr lang="sk-SK" dirty="0">
                <a:latin typeface="Times New Roman" panose="02020603050405020304" pitchFamily="18" charset="0"/>
                <a:cs typeface="Times New Roman" panose="02020603050405020304" pitchFamily="18" charset="0"/>
              </a:rPr>
              <a:t>       Láska nebeská ktoré bolo                     </a:t>
            </a:r>
            <a:r>
              <a:rPr lang="sk-SK" dirty="0">
                <a:solidFill>
                  <a:schemeClr val="bg1"/>
                </a:solidFill>
                <a:latin typeface="Times New Roman" panose="02020603050405020304" pitchFamily="18" charset="0"/>
                <a:cs typeface="Times New Roman" panose="02020603050405020304" pitchFamily="18" charset="0"/>
              </a:rPr>
              <a:t>ve</a:t>
            </a:r>
            <a:r>
              <a:rPr lang="sk-SK" dirty="0">
                <a:latin typeface="Times New Roman" panose="02020603050405020304" pitchFamily="18" charset="0"/>
                <a:cs typeface="Times New Roman" panose="02020603050405020304" pitchFamily="18" charset="0"/>
              </a:rPr>
              <a:t>   veľmi zaujímavé a poučujúce </a:t>
            </a:r>
          </a:p>
          <a:p>
            <a:pPr marL="0" indent="0"/>
            <a:r>
              <a:rPr lang="sk-SK" dirty="0">
                <a:latin typeface="Times New Roman" panose="02020603050405020304" pitchFamily="18" charset="0"/>
                <a:cs typeface="Times New Roman" panose="02020603050405020304" pitchFamily="18" charset="0"/>
              </a:rPr>
              <a:t>       Bol to môj prvý takýto zážitok </a:t>
            </a:r>
          </a:p>
          <a:p>
            <a:pPr marL="0" indent="0"/>
            <a:r>
              <a:rPr lang="sk-SK" dirty="0">
                <a:latin typeface="Times New Roman" panose="02020603050405020304" pitchFamily="18" charset="0"/>
                <a:cs typeface="Times New Roman" panose="02020603050405020304" pitchFamily="18" charset="0"/>
              </a:rPr>
              <a:t>       s divadlom </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Po divadle sme sa ešte prešli po Prahe popozerali si pamiatky  najedli sa a zamierili na hotel</a:t>
            </a:r>
          </a:p>
          <a:p>
            <a:pPr>
              <a:buFont typeface="Arial" panose="020B0604020202020204" pitchFamily="34" charset="0"/>
              <a:buChar char="•"/>
            </a:pPr>
            <a:r>
              <a:rPr lang="sk-SK" dirty="0">
                <a:solidFill>
                  <a:srgbClr val="FF0000"/>
                </a:solidFill>
                <a:latin typeface="Times New Roman" panose="02020603050405020304" pitchFamily="18" charset="0"/>
                <a:cs typeface="Times New Roman" panose="02020603050405020304" pitchFamily="18" charset="0"/>
              </a:rPr>
              <a:t>Top dňa : skvelý kultúrny zážitok</a:t>
            </a:r>
          </a:p>
          <a:p>
            <a:pPr>
              <a:buFont typeface="Arial" panose="020B0604020202020204" pitchFamily="34" charset="0"/>
              <a:buChar char="•"/>
            </a:pPr>
            <a:endParaRPr lang="sk-SK" dirty="0">
              <a:latin typeface="Times New Roman" panose="02020603050405020304" pitchFamily="18" charset="0"/>
              <a:cs typeface="Times New Roman" panose="02020603050405020304" pitchFamily="18" charset="0"/>
            </a:endParaRPr>
          </a:p>
        </p:txBody>
      </p:sp>
      <p:pic>
        <p:nvPicPr>
          <p:cNvPr id="28674"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202092" y="3700884"/>
            <a:ext cx="2025225"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675" name="Picture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019071" y="1023628"/>
            <a:ext cx="2208246" cy="1656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676" name="Picture 4"/>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227317" y="2420888"/>
            <a:ext cx="2554006" cy="1915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0587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dirty="0"/>
              <a:t>Nedeľa 07.05.2023</a:t>
            </a:r>
          </a:p>
        </p:txBody>
      </p:sp>
      <p:sp>
        <p:nvSpPr>
          <p:cNvPr id="3" name="Zástupný symbol obsahu 2"/>
          <p:cNvSpPr>
            <a:spLocks noGrp="1"/>
          </p:cNvSpPr>
          <p:nvPr>
            <p:ph idx="1"/>
          </p:nvPr>
        </p:nvSpPr>
        <p:spPr>
          <a:xfrm>
            <a:off x="251520" y="836712"/>
            <a:ext cx="4248472" cy="4992668"/>
          </a:xfrm>
        </p:spPr>
        <p:txBody>
          <a:bodyPr>
            <a:normAutofit/>
          </a:bodyPr>
          <a:lstStyle/>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Tento deň nás čakalo kúpanie v jednom z najlepších aquaparkov v Češku</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Hneď po príchode som si všimol veľkosť aquaparku ktorá ma prijemne  prekvapila </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Bolo tam veľa bazénov toboganov a aj sáun , všetky som šiel okamžité vyskúšať bol to super zážitok , aj s ostatnými chlapcami sme pochodili všetky tobogany všetko vyskúšali </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Ešte zaujímavejší bol saunový svet a wellnes ktorý bol v tomto aquaparku  veľmi veľký a prepracovaný </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Po aquaparku sme unavený zamierili na hotel najedli sa poopekali a šli spať</a:t>
            </a:r>
          </a:p>
          <a:p>
            <a:pPr>
              <a:buFont typeface="Arial" panose="020B0604020202020204" pitchFamily="34" charset="0"/>
              <a:buChar char="•"/>
            </a:pPr>
            <a:r>
              <a:rPr lang="sk-SK" dirty="0">
                <a:solidFill>
                  <a:srgbClr val="FF0000"/>
                </a:solidFill>
                <a:latin typeface="Times New Roman" panose="02020603050405020304" pitchFamily="18" charset="0"/>
                <a:cs typeface="Times New Roman" panose="02020603050405020304" pitchFamily="18" charset="0"/>
              </a:rPr>
              <a:t>Top dňa : saunovanie v wellnes </a:t>
            </a:r>
          </a:p>
          <a:p>
            <a:pPr>
              <a:buFont typeface="Arial" panose="020B0604020202020204" pitchFamily="34" charset="0"/>
              <a:buChar char="•"/>
            </a:pPr>
            <a:endParaRPr lang="sk-SK" dirty="0">
              <a:latin typeface="Times New Roman" panose="02020603050405020304" pitchFamily="18" charset="0"/>
              <a:cs typeface="Times New Roman" panose="02020603050405020304" pitchFamily="18" charset="0"/>
            </a:endParaRPr>
          </a:p>
        </p:txBody>
      </p:sp>
      <p:pic>
        <p:nvPicPr>
          <p:cNvPr id="29699"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444208" y="2506706"/>
            <a:ext cx="2573873" cy="1930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00" name="Picture 4"/>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66781" y="4437112"/>
            <a:ext cx="2304256" cy="1728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01" name="Picture 5"/>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899738" y="844476"/>
            <a:ext cx="1566174" cy="2088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7919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dirty="0"/>
              <a:t>Pondelok 08.05.2023</a:t>
            </a:r>
          </a:p>
        </p:txBody>
      </p:sp>
      <p:sp>
        <p:nvSpPr>
          <p:cNvPr id="3" name="Zástupný symbol obsahu 2"/>
          <p:cNvSpPr>
            <a:spLocks noGrp="1"/>
          </p:cNvSpPr>
          <p:nvPr>
            <p:ph idx="1"/>
          </p:nvPr>
        </p:nvSpPr>
        <p:spPr>
          <a:xfrm>
            <a:off x="323528" y="980728"/>
            <a:ext cx="4032448" cy="4104456"/>
          </a:xfrm>
        </p:spPr>
        <p:txBody>
          <a:bodyPr>
            <a:normAutofit fontScale="92500" lnSpcReduction="10000"/>
          </a:bodyPr>
          <a:lstStyle/>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Dnešný deň bol extra zábavný pretože sme šli na hru s názvom pevnosť boiard v tepfactore </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Začalo to tak že sme sa rozdelili do tímov  po štyroch , tvorili sme tri tími  </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Ďalej to spočívalo v tom že sme si čipom otvorili dvere za ktorými boli tímové úlohy ktoré sme pomocou našich fyzických a myšlienkových zručnosti museli prejsť</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Môjmu tímu sa darilo super a preto sme aj skončili prvý</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Hra nás fyzicky veľmi unavila takže po príchode na hotel sme toho už veľa nenarobili </a:t>
            </a:r>
          </a:p>
          <a:p>
            <a:pPr>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Pooddychovali sme najedli sa a šli spať</a:t>
            </a:r>
          </a:p>
          <a:p>
            <a:pPr>
              <a:buFont typeface="Arial" panose="020B0604020202020204" pitchFamily="34" charset="0"/>
              <a:buChar char="•"/>
            </a:pPr>
            <a:r>
              <a:rPr lang="sk-SK" dirty="0">
                <a:solidFill>
                  <a:srgbClr val="FF0000"/>
                </a:solidFill>
                <a:latin typeface="Times New Roman" panose="02020603050405020304" pitchFamily="18" charset="0"/>
                <a:cs typeface="Times New Roman" panose="02020603050405020304" pitchFamily="18" charset="0"/>
              </a:rPr>
              <a:t>Top dňa : výhra v hre pevnosť boiard</a:t>
            </a:r>
          </a:p>
        </p:txBody>
      </p:sp>
      <p:pic>
        <p:nvPicPr>
          <p:cNvPr id="30722"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326312" y="1542143"/>
            <a:ext cx="1728192"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23" name="Picture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99992" y="3140968"/>
            <a:ext cx="1755195" cy="2340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24" name="Picture 4"/>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729392" y="1047670"/>
            <a:ext cx="2506904" cy="1880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25" name="Picture 5"/>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543225" y="4114876"/>
            <a:ext cx="1647183" cy="2196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054664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Uhly">
  <a:themeElements>
    <a:clrScheme name="Uhly">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Uhly">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hl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Motív balík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Angles</Template>
  <TotalTime>3469</TotalTime>
  <Words>1566</Words>
  <Application>Microsoft Office PowerPoint</Application>
  <PresentationFormat>Prezentácia na obrazovke (4:3)</PresentationFormat>
  <Paragraphs>96</Paragraphs>
  <Slides>14</Slides>
  <Notes>2</Notes>
  <HiddenSlides>0</HiddenSlides>
  <MMClips>0</MMClips>
  <ScaleCrop>false</ScaleCrop>
  <HeadingPairs>
    <vt:vector size="8" baseType="variant">
      <vt:variant>
        <vt:lpstr>Použité písma</vt:lpstr>
      </vt:variant>
      <vt:variant>
        <vt:i4>6</vt:i4>
      </vt:variant>
      <vt:variant>
        <vt:lpstr>Motív</vt:lpstr>
      </vt:variant>
      <vt:variant>
        <vt:i4>1</vt:i4>
      </vt:variant>
      <vt:variant>
        <vt:lpstr>Vložené servery OLE</vt:lpstr>
      </vt:variant>
      <vt:variant>
        <vt:i4>1</vt:i4>
      </vt:variant>
      <vt:variant>
        <vt:lpstr>Nadpisy snímok</vt:lpstr>
      </vt:variant>
      <vt:variant>
        <vt:i4>14</vt:i4>
      </vt:variant>
    </vt:vector>
  </HeadingPairs>
  <TitlesOfParts>
    <vt:vector size="22" baseType="lpstr">
      <vt:lpstr>Arial</vt:lpstr>
      <vt:lpstr>Calibri</vt:lpstr>
      <vt:lpstr>Franklin Gothic Book</vt:lpstr>
      <vt:lpstr>Franklin Gothic Medium</vt:lpstr>
      <vt:lpstr>Times New Roman</vt:lpstr>
      <vt:lpstr>Wingdings</vt:lpstr>
      <vt:lpstr>Uhly</vt:lpstr>
      <vt:lpstr>Document</vt:lpstr>
      <vt:lpstr>KA122 - Mobilita učiacich sa a zamestnancov v OVP Projekt:  Odbornosť a zručnosť   Prijímateľ projektu: Stredná odborná škola dopravná Rosinská cesta 2  010 08 Žilina  Miesto pobytu:  AUTO EŠPANDR, autoservis Praha 10, Daliborova                         834/20, 102 00 Praha 15, Česká republika  Dátum pobytu:  01.05 – 12.05-2023</vt:lpstr>
      <vt:lpstr>Pondelok 01.05.2023</vt:lpstr>
      <vt:lpstr>Utorok 02.05.2023</vt:lpstr>
      <vt:lpstr>Streda 03.05.2023</vt:lpstr>
      <vt:lpstr>Štvrtok 04.05.2023</vt:lpstr>
      <vt:lpstr>Piatok 05.05.2023</vt:lpstr>
      <vt:lpstr>Sobota 06.05.2023</vt:lpstr>
      <vt:lpstr>Nedeľa 07.05.2023</vt:lpstr>
      <vt:lpstr>Pondelok 08.05.2023</vt:lpstr>
      <vt:lpstr>Utorok 09.05.2023</vt:lpstr>
      <vt:lpstr>Streda 10.05.2023 </vt:lpstr>
      <vt:lpstr>Štvrtok 11.05.2023</vt:lpstr>
      <vt:lpstr>Piatok 12.05.2023</vt:lpstr>
      <vt:lpstr>Záverečné zhrnutie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KA102 - Mobilita učiacich sa a zamestnancov v OVP Projekt:  Podporujeme žiakov   Prijímateľ projektu: Stredná odborná škola dopravná Rosinská cesta 2  010 08 Žilina Miesto pobytu:  Střední odborná škola a Střední odborné učiliště,  Hradec Králové, Vocelova 1338, Hradec Králové,   Česká republika Dátum pobytu:  15.11.-26.11.2021</dc:title>
  <dc:creator>ProBook</dc:creator>
  <cp:lastModifiedBy>Juraj Remenec</cp:lastModifiedBy>
  <cp:revision>91</cp:revision>
  <dcterms:created xsi:type="dcterms:W3CDTF">2021-11-16T15:09:50Z</dcterms:created>
  <dcterms:modified xsi:type="dcterms:W3CDTF">2023-05-23T11:03:18Z</dcterms:modified>
</cp:coreProperties>
</file>