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7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296" r:id="rId15"/>
    <p:sldId id="31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104" d="100"/>
          <a:sy n="104" d="100"/>
        </p:scale>
        <p:origin x="1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package" Target="../embeddings/Dokument_programu_Microsoft_Word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package" Target="../embeddings/Dokument_programu_Microsoft_Word2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39"/>
            <a:ext cx="7988011" cy="4464497"/>
          </a:xfrm>
        </p:spPr>
        <p:txBody>
          <a:bodyPr>
            <a:noAutofit/>
          </a:bodyPr>
          <a:lstStyle/>
          <a:p>
            <a:pPr algn="l">
              <a:tabLst>
                <a:tab pos="2068513" algn="l"/>
              </a:tabLst>
            </a:pPr>
            <a:r>
              <a:rPr lang="sk-SK" sz="1800" b="1" dirty="0" smtClean="0"/>
              <a:t>KA122 </a:t>
            </a:r>
            <a:r>
              <a:rPr lang="sk-SK" sz="1800" b="1" dirty="0"/>
              <a:t>- </a:t>
            </a:r>
            <a:r>
              <a:rPr lang="sk-SK" sz="1800" b="1" dirty="0" smtClean="0"/>
              <a:t>                   Mobilita </a:t>
            </a:r>
            <a:r>
              <a:rPr lang="sk-SK" sz="1800" b="1" dirty="0"/>
              <a:t>učiacich sa a zamestnancov v OVP</a:t>
            </a:r>
            <a:r>
              <a:rPr lang="sk-SK" sz="1800" dirty="0"/>
              <a:t/>
            </a:r>
            <a:br>
              <a:rPr lang="sk-SK" sz="1800" dirty="0"/>
            </a:br>
            <a:r>
              <a:rPr lang="sk-SK" sz="1800" b="1" dirty="0"/>
              <a:t>Projekt: </a:t>
            </a:r>
            <a:r>
              <a:rPr lang="sk-SK" sz="1800" b="1" dirty="0" smtClean="0"/>
              <a:t>                    Odbornosť </a:t>
            </a:r>
            <a:r>
              <a:rPr lang="sk-SK" sz="1800" b="1" dirty="0" smtClean="0"/>
              <a:t>a zručnosť</a:t>
            </a:r>
            <a:r>
              <a:rPr lang="sk-SK" sz="1800" b="1" dirty="0"/>
              <a:t/>
            </a:r>
            <a:br>
              <a:rPr lang="sk-SK" sz="1800" b="1" dirty="0"/>
            </a:br>
            <a:r>
              <a:rPr lang="sk-SK" sz="1800" b="1" dirty="0"/>
              <a:t/>
            </a:r>
            <a:br>
              <a:rPr lang="sk-SK" sz="1800" b="1" dirty="0"/>
            </a:br>
            <a:r>
              <a:rPr lang="sk-SK" sz="1800" dirty="0"/>
              <a:t/>
            </a:r>
            <a:br>
              <a:rPr lang="sk-SK" sz="1800" dirty="0"/>
            </a:br>
            <a:r>
              <a:rPr lang="sk-SK" sz="1800" dirty="0"/>
              <a:t>Prijímateľ </a:t>
            </a:r>
            <a:r>
              <a:rPr lang="sk-SK" sz="1800" dirty="0" smtClean="0"/>
              <a:t>projektu:  </a:t>
            </a:r>
            <a:r>
              <a:rPr lang="sk-SK" sz="1800" b="1" dirty="0" smtClean="0"/>
              <a:t>Stredná </a:t>
            </a:r>
            <a:r>
              <a:rPr lang="sk-SK" sz="1800" b="1" dirty="0"/>
              <a:t>odborná škola dopravná </a:t>
            </a:r>
            <a:r>
              <a:rPr lang="sk-SK" sz="1800" b="1" dirty="0" smtClean="0"/>
              <a:t/>
            </a:r>
            <a:br>
              <a:rPr lang="sk-SK" sz="1800" b="1" dirty="0" smtClean="0"/>
            </a:br>
            <a:r>
              <a:rPr lang="sk-SK" sz="1800" b="1" dirty="0" smtClean="0"/>
              <a:t>                                Rosinská 3126/2</a:t>
            </a:r>
            <a:br>
              <a:rPr lang="sk-SK" sz="1800" b="1" dirty="0" smtClean="0"/>
            </a:br>
            <a:r>
              <a:rPr lang="sk-SK" sz="1800" b="1" dirty="0" smtClean="0"/>
              <a:t>                                010 </a:t>
            </a:r>
            <a:r>
              <a:rPr lang="sk-SK" sz="1800" b="1" dirty="0"/>
              <a:t>08 </a:t>
            </a:r>
            <a:r>
              <a:rPr lang="sk-SK" sz="1800" b="1" dirty="0" smtClean="0"/>
              <a:t>Žilina</a:t>
            </a:r>
            <a:br>
              <a:rPr lang="sk-SK" sz="1800" b="1" dirty="0" smtClean="0"/>
            </a:br>
            <a:r>
              <a:rPr lang="sk-SK" sz="1800" b="1" dirty="0"/>
              <a:t/>
            </a:r>
            <a:br>
              <a:rPr lang="sk-SK" sz="1800" b="1" dirty="0"/>
            </a:br>
            <a:r>
              <a:rPr lang="sk-SK" sz="1800" dirty="0"/>
              <a:t>Miesto pobytu: 	</a:t>
            </a:r>
            <a:r>
              <a:rPr lang="sk-SK" sz="1800" dirty="0" smtClean="0"/>
              <a:t>   </a:t>
            </a:r>
            <a:r>
              <a:rPr lang="sk-SK" sz="1800" b="1" dirty="0" smtClean="0"/>
              <a:t>AUTO </a:t>
            </a:r>
            <a:r>
              <a:rPr lang="sk-SK" sz="1800" b="1" dirty="0"/>
              <a:t>EŠPANDR, </a:t>
            </a:r>
            <a:r>
              <a:rPr lang="sk-SK" sz="1800" b="1" dirty="0" smtClean="0"/>
              <a:t/>
            </a:r>
            <a:br>
              <a:rPr lang="sk-SK" sz="1800" b="1" dirty="0" smtClean="0"/>
            </a:br>
            <a:r>
              <a:rPr lang="sk-SK" sz="1800" dirty="0"/>
              <a:t> </a:t>
            </a:r>
            <a:r>
              <a:rPr lang="sk-SK" sz="1800" dirty="0" smtClean="0"/>
              <a:t>                              </a:t>
            </a:r>
            <a:r>
              <a:rPr lang="sk-SK" sz="1800" dirty="0"/>
              <a:t>A</a:t>
            </a:r>
            <a:r>
              <a:rPr lang="sk-SK" sz="1800" b="1" dirty="0" smtClean="0"/>
              <a:t>utoservis </a:t>
            </a:r>
            <a:r>
              <a:rPr lang="sk-SK" sz="1800" b="1" dirty="0"/>
              <a:t>Praha 10, Daliborova               </a:t>
            </a:r>
            <a:r>
              <a:rPr lang="sk-SK" sz="1800" b="1" dirty="0" smtClean="0"/>
              <a:t>         	</a:t>
            </a:r>
            <a:r>
              <a:rPr lang="sk-SK" sz="1800" b="1" dirty="0" smtClean="0"/>
              <a:t>   834/20</a:t>
            </a:r>
            <a:r>
              <a:rPr lang="sk-SK" sz="1800" b="1" dirty="0"/>
              <a:t>, 102 00 Praha 15, </a:t>
            </a:r>
            <a:r>
              <a:rPr lang="sk-SK" sz="1800" b="1" dirty="0" smtClean="0"/>
              <a:t>Česká </a:t>
            </a:r>
            <a:r>
              <a:rPr lang="sk-SK" sz="1800" b="1" dirty="0" smtClean="0"/>
              <a:t>republika</a:t>
            </a:r>
            <a:br>
              <a:rPr lang="sk-SK" sz="1800" b="1" dirty="0" smtClean="0"/>
            </a:br>
            <a:r>
              <a:rPr lang="sk-SK" sz="1800" dirty="0"/>
              <a:t/>
            </a:r>
            <a:br>
              <a:rPr lang="sk-SK" sz="1800" dirty="0"/>
            </a:br>
            <a:r>
              <a:rPr lang="sk-SK" sz="1800" dirty="0"/>
              <a:t>Dátum pobytu</a:t>
            </a:r>
            <a:r>
              <a:rPr lang="sk-SK" sz="1800" b="1" dirty="0"/>
              <a:t>: 	</a:t>
            </a:r>
            <a:r>
              <a:rPr lang="sk-SK" sz="1800" b="1" dirty="0" smtClean="0"/>
              <a:t>   01.05 </a:t>
            </a:r>
            <a:r>
              <a:rPr lang="sk-SK" sz="1800" b="1" dirty="0" smtClean="0"/>
              <a:t>– 12.05-2023</a:t>
            </a:r>
            <a:endParaRPr lang="sk-SK" sz="1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7544" y="4437112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</a:t>
            </a:r>
            <a:r>
              <a:rPr lang="sk-SK" sz="9600" b="1" dirty="0" smtClean="0">
                <a:solidFill>
                  <a:srgbClr val="FF0000"/>
                </a:solidFill>
              </a:rPr>
              <a:t>Jakub </a:t>
            </a:r>
            <a:r>
              <a:rPr lang="sk-SK" sz="9600" b="1" dirty="0">
                <a:solidFill>
                  <a:srgbClr val="FF0000"/>
                </a:solidFill>
              </a:rPr>
              <a:t>S</a:t>
            </a:r>
            <a:r>
              <a:rPr lang="sk-SK" sz="9600" b="1" dirty="0" smtClean="0">
                <a:solidFill>
                  <a:srgbClr val="FF0000"/>
                </a:solidFill>
              </a:rPr>
              <a:t>iváň</a:t>
            </a:r>
            <a:endParaRPr lang="sk-SK" sz="96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39"/>
            <a:ext cx="223224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556792"/>
            <a:ext cx="7886700" cy="4627711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Tento deň sme išli </a:t>
            </a:r>
            <a:r>
              <a:rPr lang="sk-SK" dirty="0" smtClean="0"/>
              <a:t>poslednýkrát </a:t>
            </a:r>
            <a:r>
              <a:rPr lang="sk-SK" dirty="0" smtClean="0"/>
              <a:t>na </a:t>
            </a:r>
            <a:r>
              <a:rPr lang="sk-SK" dirty="0" smtClean="0"/>
              <a:t>prax. </a:t>
            </a:r>
            <a:endParaRPr lang="sk-SK" dirty="0" smtClean="0"/>
          </a:p>
          <a:p>
            <a:r>
              <a:rPr lang="sk-SK" dirty="0" smtClean="0"/>
              <a:t>Po príchode nás čakalo </a:t>
            </a:r>
            <a:r>
              <a:rPr lang="sk-SK" dirty="0" smtClean="0"/>
              <a:t>prezúvanie, vyvažovanie kolies </a:t>
            </a:r>
            <a:r>
              <a:rPr lang="sk-SK" dirty="0" smtClean="0"/>
              <a:t>a </a:t>
            </a:r>
            <a:r>
              <a:rPr lang="sk-SK" dirty="0" smtClean="0"/>
              <a:t>servisná </a:t>
            </a:r>
            <a:r>
              <a:rPr lang="sk-SK" dirty="0" smtClean="0"/>
              <a:t>prehliadka </a:t>
            </a:r>
          </a:p>
          <a:p>
            <a:r>
              <a:rPr lang="sk-SK" dirty="0" smtClean="0"/>
              <a:t>Na konci sme sa </a:t>
            </a:r>
            <a:r>
              <a:rPr lang="sk-SK" dirty="0" smtClean="0"/>
              <a:t>rozlúčili, </a:t>
            </a:r>
            <a:r>
              <a:rPr lang="sk-SK" dirty="0" smtClean="0"/>
              <a:t>poďakovali a dostali malú </a:t>
            </a:r>
            <a:r>
              <a:rPr lang="sk-SK" dirty="0" smtClean="0"/>
              <a:t>odmenu. </a:t>
            </a:r>
            <a:endParaRPr lang="sk-SK" dirty="0" smtClean="0"/>
          </a:p>
          <a:p>
            <a:r>
              <a:rPr lang="sk-SK" dirty="0" smtClean="0"/>
              <a:t>Po príchode </a:t>
            </a:r>
            <a:r>
              <a:rPr lang="sk-SK" dirty="0" smtClean="0"/>
              <a:t>na hote</a:t>
            </a:r>
            <a:r>
              <a:rPr lang="sk-SK" dirty="0"/>
              <a:t>l</a:t>
            </a:r>
            <a:r>
              <a:rPr lang="sk-SK" dirty="0" smtClean="0"/>
              <a:t> sme </a:t>
            </a:r>
            <a:r>
              <a:rPr lang="sk-SK" dirty="0" smtClean="0"/>
              <a:t>naplno </a:t>
            </a:r>
            <a:r>
              <a:rPr lang="sk-SK" dirty="0" smtClean="0"/>
              <a:t>využili okolie hotela jazdou na motorovom člne a na vodných šlapadlách 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/>
              <a:t>Top </a:t>
            </a:r>
            <a:r>
              <a:rPr lang="sk-SK" dirty="0" smtClean="0"/>
              <a:t>moment dňa: Výlet na šlapadlách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Utorok-09.05.2023</a:t>
            </a:r>
            <a:endParaRPr lang="sk-SK" dirty="0"/>
          </a:p>
        </p:txBody>
      </p:sp>
      <p:pic>
        <p:nvPicPr>
          <p:cNvPr id="31746" name="Picture 2" descr="C:\Users\DA\Downloads\received_13295330542965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24873"/>
            <a:ext cx="2306855" cy="18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DA\Downloads\received_20985851850710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24872"/>
            <a:ext cx="2067694" cy="18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5037" y="1417638"/>
            <a:ext cx="7886700" cy="4627711"/>
          </a:xfrm>
        </p:spPr>
        <p:txBody>
          <a:bodyPr>
            <a:normAutofit fontScale="62500" lnSpcReduction="20000"/>
          </a:bodyPr>
          <a:lstStyle/>
          <a:p>
            <a:r>
              <a:rPr lang="sk-SK" sz="3000" dirty="0" smtClean="0"/>
              <a:t>Dnes ráno sme išli do Prahy na odborné učilište </a:t>
            </a:r>
            <a:r>
              <a:rPr lang="sk-SK" sz="3000" dirty="0" err="1" smtClean="0"/>
              <a:t>automobility</a:t>
            </a:r>
            <a:r>
              <a:rPr lang="sk-SK" sz="3000" dirty="0" smtClean="0"/>
              <a:t> a informatiky</a:t>
            </a:r>
          </a:p>
          <a:p>
            <a:r>
              <a:rPr lang="sk-SK" sz="3000" dirty="0" smtClean="0"/>
              <a:t>Boli nám ukázané cele dielne a vysvetlené ako to tam prebieha  </a:t>
            </a:r>
          </a:p>
          <a:p>
            <a:r>
              <a:rPr lang="sk-SK" sz="3000" dirty="0" smtClean="0"/>
              <a:t>Následne sme sa presunuli do národného technického múzea </a:t>
            </a:r>
          </a:p>
          <a:p>
            <a:r>
              <a:rPr lang="sk-SK" sz="3000" dirty="0" smtClean="0"/>
              <a:t>Bolo tu množstvo  vystavených od najstarších až po najnovšie autá </a:t>
            </a:r>
          </a:p>
          <a:p>
            <a:r>
              <a:rPr lang="sk-SK" sz="3000" dirty="0" smtClean="0"/>
              <a:t>Tak tiež tam boli aj lietadlá  vlaky bicykle a vlaky a </a:t>
            </a:r>
            <a:r>
              <a:rPr lang="sk-SK" sz="3000" dirty="0" smtClean="0"/>
              <a:t>mnoho ďalších </a:t>
            </a:r>
            <a:r>
              <a:rPr lang="sk-SK" sz="3000" dirty="0" smtClean="0"/>
              <a:t>zaujímavých technických veci </a:t>
            </a:r>
          </a:p>
          <a:p>
            <a:endParaRPr lang="sk-SK" sz="3000" dirty="0" smtClean="0"/>
          </a:p>
          <a:p>
            <a:endParaRPr lang="sk-SK" sz="3000" dirty="0" smtClean="0"/>
          </a:p>
          <a:p>
            <a:endParaRPr lang="sk-SK" sz="3000" dirty="0"/>
          </a:p>
          <a:p>
            <a:endParaRPr lang="sk-SK" sz="3000" dirty="0" smtClean="0"/>
          </a:p>
          <a:p>
            <a:endParaRPr lang="sk-SK" sz="3000" dirty="0"/>
          </a:p>
          <a:p>
            <a:r>
              <a:rPr lang="sk-SK" sz="3000" dirty="0"/>
              <a:t>Top </a:t>
            </a:r>
            <a:r>
              <a:rPr lang="sk-SK" sz="3000" dirty="0" smtClean="0"/>
              <a:t>moment </a:t>
            </a:r>
            <a:r>
              <a:rPr lang="sk-SK" sz="3000" dirty="0" err="1" smtClean="0"/>
              <a:t>dňa:Národné</a:t>
            </a:r>
            <a:r>
              <a:rPr lang="sk-SK" sz="3000" dirty="0" smtClean="0"/>
              <a:t> technické múzeum</a:t>
            </a:r>
            <a:endParaRPr lang="sk-SK" sz="3000" dirty="0"/>
          </a:p>
          <a:p>
            <a:endParaRPr lang="sk-SK" sz="3000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Streda-10.05.2023</a:t>
            </a:r>
            <a:endParaRPr lang="sk-SK" dirty="0"/>
          </a:p>
        </p:txBody>
      </p:sp>
      <p:pic>
        <p:nvPicPr>
          <p:cNvPr id="32770" name="Picture 2" descr="C:\Users\DA\Downloads\IMG_20230510_092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13" y="3665612"/>
            <a:ext cx="214999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DA\Downloads\IMG_20230510_104856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240360" cy="11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556792"/>
            <a:ext cx="7886700" cy="4771727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Dnešný deň sme išli na </a:t>
            </a:r>
            <a:r>
              <a:rPr lang="sk-SK" dirty="0" smtClean="0"/>
              <a:t>exkurziu </a:t>
            </a:r>
            <a:r>
              <a:rPr lang="sk-SK" dirty="0" smtClean="0"/>
              <a:t>do mladé  </a:t>
            </a:r>
            <a:r>
              <a:rPr lang="sk-SK" dirty="0" err="1" smtClean="0"/>
              <a:t>boleslavi</a:t>
            </a:r>
            <a:r>
              <a:rPr lang="sk-SK" dirty="0" smtClean="0"/>
              <a:t> </a:t>
            </a:r>
            <a:r>
              <a:rPr lang="sk-SK" dirty="0" err="1" smtClean="0"/>
              <a:t>navstíviť</a:t>
            </a:r>
            <a:r>
              <a:rPr lang="sk-SK" dirty="0" smtClean="0"/>
              <a:t> múzeum a výrobu </a:t>
            </a:r>
            <a:r>
              <a:rPr lang="sk-SK" dirty="0" err="1" smtClean="0"/>
              <a:t>automobilou</a:t>
            </a:r>
            <a:r>
              <a:rPr lang="sk-SK" dirty="0" smtClean="0"/>
              <a:t> škody </a:t>
            </a:r>
          </a:p>
          <a:p>
            <a:r>
              <a:rPr lang="sk-SK" dirty="0" smtClean="0"/>
              <a:t>Bol nám ukázaná celá výroba od </a:t>
            </a:r>
            <a:r>
              <a:rPr lang="sk-SK" dirty="0" err="1" smtClean="0"/>
              <a:t>ocelových</a:t>
            </a:r>
            <a:r>
              <a:rPr lang="sk-SK" dirty="0" smtClean="0"/>
              <a:t> plechov až po konečný automobil</a:t>
            </a:r>
          </a:p>
          <a:p>
            <a:r>
              <a:rPr lang="sk-SK" dirty="0" smtClean="0"/>
              <a:t>Mali sme možnosť vidieť aj múzeum kde boli vystavené auta od najstarších až po najmodernejšie </a:t>
            </a:r>
          </a:p>
          <a:p>
            <a:r>
              <a:rPr lang="sk-SK" dirty="0" smtClean="0"/>
              <a:t>Tak tiež nám vysvetlili celý vznik značky škoda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Top moment dňa</a:t>
            </a:r>
            <a:r>
              <a:rPr lang="sk-SK" dirty="0" smtClean="0"/>
              <a:t>: </a:t>
            </a:r>
            <a:r>
              <a:rPr lang="sk-SK" dirty="0" smtClean="0"/>
              <a:t>prehliadka</a:t>
            </a:r>
            <a:endParaRPr lang="sk-SK" dirty="0" smtClean="0"/>
          </a:p>
          <a:p>
            <a:pPr marL="109728" indent="0">
              <a:buNone/>
            </a:pPr>
            <a:r>
              <a:rPr lang="sk-SK" dirty="0" smtClean="0"/>
              <a:t> výroby automobilu škod</a:t>
            </a:r>
            <a:r>
              <a:rPr lang="sk-SK" dirty="0"/>
              <a:t>a</a:t>
            </a:r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Štvrtok-11.05.2023</a:t>
            </a:r>
            <a:endParaRPr lang="sk-SK" dirty="0"/>
          </a:p>
        </p:txBody>
      </p:sp>
      <p:pic>
        <p:nvPicPr>
          <p:cNvPr id="29698" name="Picture 2" descr="C:\Users\DA\Downloads\IMG_20230511_124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10" y="3549550"/>
            <a:ext cx="36004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DA\Downloads\received_22815720652216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94917"/>
            <a:ext cx="3024336" cy="25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556792"/>
            <a:ext cx="7886700" cy="4771727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Posledný deň sme </a:t>
            </a:r>
            <a:r>
              <a:rPr lang="sk-SK" dirty="0" smtClean="0"/>
              <a:t>navštívili </a:t>
            </a:r>
            <a:r>
              <a:rPr lang="sk-SK" dirty="0" err="1" smtClean="0"/>
              <a:t>autovrakovisko</a:t>
            </a:r>
            <a:r>
              <a:rPr lang="sk-SK" dirty="0" smtClean="0"/>
              <a:t> Ford, kde </a:t>
            </a:r>
            <a:r>
              <a:rPr lang="sk-SK" dirty="0" smtClean="0"/>
              <a:t>nám boli </a:t>
            </a:r>
            <a:r>
              <a:rPr lang="sk-SK" dirty="0" smtClean="0"/>
              <a:t>poskytnuté</a:t>
            </a:r>
            <a:r>
              <a:rPr lang="sk-SK" dirty="0" smtClean="0"/>
              <a:t> </a:t>
            </a:r>
            <a:r>
              <a:rPr lang="sk-SK" dirty="0" smtClean="0"/>
              <a:t>dve </a:t>
            </a:r>
            <a:r>
              <a:rPr lang="sk-SK" dirty="0" smtClean="0"/>
              <a:t>autá, </a:t>
            </a:r>
            <a:r>
              <a:rPr lang="sk-SK" dirty="0" smtClean="0"/>
              <a:t>na ktorých sme mali  za úlohu demontovať </a:t>
            </a:r>
            <a:r>
              <a:rPr lang="sk-SK" dirty="0" smtClean="0"/>
              <a:t>funkčné, </a:t>
            </a:r>
            <a:r>
              <a:rPr lang="sk-SK" dirty="0" smtClean="0"/>
              <a:t>predajné </a:t>
            </a:r>
            <a:r>
              <a:rPr lang="sk-SK" dirty="0" smtClean="0"/>
              <a:t>náhradné diely a </a:t>
            </a:r>
            <a:r>
              <a:rPr lang="sk-SK" dirty="0" err="1" smtClean="0"/>
              <a:t>pripraviťich</a:t>
            </a:r>
            <a:r>
              <a:rPr lang="sk-SK" dirty="0" smtClean="0"/>
              <a:t> na zošrotovanie.</a:t>
            </a:r>
            <a:endParaRPr lang="sk-SK" dirty="0" smtClean="0"/>
          </a:p>
          <a:p>
            <a:r>
              <a:rPr lang="sk-SK" dirty="0" smtClean="0"/>
              <a:t>Po obede sme išli na vodné </a:t>
            </a:r>
            <a:r>
              <a:rPr lang="sk-SK" dirty="0" smtClean="0"/>
              <a:t>šlapadlá, </a:t>
            </a:r>
            <a:r>
              <a:rPr lang="sk-SK" dirty="0" smtClean="0"/>
              <a:t>na ktorých sme si posledný krát užívali </a:t>
            </a:r>
            <a:r>
              <a:rPr lang="sk-SK" dirty="0" smtClean="0"/>
              <a:t>výhľad </a:t>
            </a:r>
            <a:r>
              <a:rPr lang="sk-SK" dirty="0" smtClean="0"/>
              <a:t>na hotel </a:t>
            </a:r>
            <a:r>
              <a:rPr lang="sk-SK" dirty="0" smtClean="0"/>
              <a:t>lagúna </a:t>
            </a:r>
            <a:endParaRPr lang="sk-SK" dirty="0" smtClean="0"/>
          </a:p>
          <a:p>
            <a:r>
              <a:rPr lang="sk-SK" dirty="0" smtClean="0"/>
              <a:t>Večer pri ohni sme mali zhrnutie pobytu v Prahe a všetci sme sa rozlúčili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pPr marL="109728" indent="0">
              <a:buNone/>
            </a:pPr>
            <a:endParaRPr lang="sk-SK" dirty="0" smtClean="0"/>
          </a:p>
          <a:p>
            <a:endParaRPr lang="sk-SK" dirty="0"/>
          </a:p>
          <a:p>
            <a:r>
              <a:rPr lang="sk-SK" dirty="0"/>
              <a:t>Top moment </a:t>
            </a:r>
            <a:r>
              <a:rPr lang="sk-SK" dirty="0" smtClean="0"/>
              <a:t>dňa</a:t>
            </a:r>
            <a:r>
              <a:rPr lang="sk-SK" dirty="0" smtClean="0"/>
              <a:t>: Rozlúčka </a:t>
            </a:r>
            <a:r>
              <a:rPr lang="sk-SK" dirty="0" smtClean="0"/>
              <a:t>pri ohni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Piatok-12.05.2023</a:t>
            </a:r>
            <a:endParaRPr lang="sk-SK" dirty="0"/>
          </a:p>
        </p:txBody>
      </p:sp>
      <p:pic>
        <p:nvPicPr>
          <p:cNvPr id="30722" name="Picture 2" descr="C:\Users\DA\Downloads\received_18785428707869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48" y="3717032"/>
            <a:ext cx="22682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DA\Downloads\received_93393392115749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47" y="3942655"/>
            <a:ext cx="374441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sz="2000" dirty="0"/>
          </a:p>
          <a:p>
            <a:pPr algn="just">
              <a:buFontTx/>
              <a:buChar char="-"/>
            </a:pPr>
            <a:r>
              <a:rPr lang="sk-SK" sz="2400" dirty="0" smtClean="0"/>
              <a:t>Na tomto pobyte som spoznal prahu v ktorej som bol po prvý krát</a:t>
            </a:r>
            <a:r>
              <a:rPr lang="sk-SK" sz="2400" dirty="0" smtClean="0"/>
              <a:t>, </a:t>
            </a:r>
            <a:r>
              <a:rPr lang="sk-SK" sz="2400" dirty="0" err="1" smtClean="0"/>
              <a:t>nasiel</a:t>
            </a:r>
            <a:r>
              <a:rPr lang="sk-SK" sz="2400" dirty="0" smtClean="0"/>
              <a:t> </a:t>
            </a:r>
            <a:r>
              <a:rPr lang="sk-SK" sz="2400" dirty="0" smtClean="0"/>
              <a:t>som si tu kopu nových priateľov. S </a:t>
            </a:r>
            <a:r>
              <a:rPr lang="sk-SK" sz="2400" dirty="0" err="1" smtClean="0"/>
              <a:t>priatelmi</a:t>
            </a:r>
            <a:r>
              <a:rPr lang="sk-SK" sz="2400" dirty="0" smtClean="0"/>
              <a:t> s ktorými som tu išiel sa náš </a:t>
            </a:r>
            <a:r>
              <a:rPr lang="sk-SK" sz="2400" dirty="0" err="1" smtClean="0"/>
              <a:t>priatelský</a:t>
            </a:r>
            <a:r>
              <a:rPr lang="sk-SK" sz="2400" dirty="0" smtClean="0"/>
              <a:t> vzťah veľmi posilnil.</a:t>
            </a:r>
          </a:p>
          <a:p>
            <a:pPr algn="just">
              <a:buFontTx/>
              <a:buChar char="-"/>
            </a:pPr>
            <a:r>
              <a:rPr lang="sk-SK" sz="2400" dirty="0" smtClean="0"/>
              <a:t>Prax mi dala kopu </a:t>
            </a:r>
            <a:r>
              <a:rPr lang="sk-SK" sz="2400" dirty="0" err="1" smtClean="0"/>
              <a:t>noých</a:t>
            </a:r>
            <a:r>
              <a:rPr lang="sk-SK" sz="2400" dirty="0" smtClean="0"/>
              <a:t> skúseností a aj nápadov. Robili sme aj také veci ktoré som ešte nikdy nerobil a nevedel robiť ale s pomocou majstra sme to zvládli a aj som sa to naučil robiť.</a:t>
            </a:r>
          </a:p>
          <a:p>
            <a:pPr algn="just">
              <a:buFontTx/>
              <a:buChar char="-"/>
            </a:pPr>
            <a:r>
              <a:rPr lang="sk-SK" sz="2400" dirty="0" smtClean="0"/>
              <a:t>Naučil som sa byť viacej samostatný aj viacej hospodáriť s financiami.</a:t>
            </a:r>
          </a:p>
          <a:p>
            <a:pPr algn="just">
              <a:buFontTx/>
              <a:buChar char="-"/>
            </a:pPr>
            <a:r>
              <a:rPr lang="sk-SK" sz="2400" dirty="0" smtClean="0"/>
              <a:t>Hotel </a:t>
            </a:r>
            <a:r>
              <a:rPr lang="sk-SK" sz="2400" dirty="0" err="1" smtClean="0"/>
              <a:t>Laguna</a:t>
            </a:r>
            <a:r>
              <a:rPr lang="sk-SK" sz="2400" dirty="0" smtClean="0"/>
              <a:t> bol veľmi krásne a </a:t>
            </a:r>
            <a:r>
              <a:rPr lang="sk-SK" sz="2400" dirty="0" err="1" smtClean="0"/>
              <a:t>kľudné</a:t>
            </a:r>
            <a:r>
              <a:rPr lang="sk-SK" sz="2400" dirty="0" smtClean="0"/>
              <a:t> útočisko opak od rušnej Prahy, v jeho tesnej blízkosti bolo aj jazero ktoré </a:t>
            </a:r>
            <a:r>
              <a:rPr lang="sk-SK" sz="2400" dirty="0" err="1" smtClean="0"/>
              <a:t>nam</a:t>
            </a:r>
            <a:r>
              <a:rPr lang="sk-SK" sz="2400" dirty="0" smtClean="0"/>
              <a:t> poskytlo veľmi veľa možností zábavy. Mali sme možnosť jazdy na motorovom člne, na vodných </a:t>
            </a:r>
            <a:r>
              <a:rPr lang="sk-SK" sz="2400" dirty="0" err="1" smtClean="0"/>
              <a:t>šľapadlách</a:t>
            </a:r>
            <a:r>
              <a:rPr lang="sk-SK" sz="2400" dirty="0"/>
              <a:t> </a:t>
            </a:r>
            <a:r>
              <a:rPr lang="sk-SK" sz="2400" dirty="0" smtClean="0"/>
              <a:t>a na paddleboardoch.</a:t>
            </a:r>
          </a:p>
          <a:p>
            <a:pPr algn="just">
              <a:buFontTx/>
              <a:buChar char="-"/>
            </a:pPr>
            <a:endParaRPr lang="sk-SK" sz="2400" dirty="0" smtClean="0"/>
          </a:p>
          <a:p>
            <a:pPr algn="just"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sk-SK" sz="2800" dirty="0">
                <a:solidFill>
                  <a:srgbClr val="FF0000"/>
                </a:solidFill>
              </a:rPr>
              <a:t>Záverečné zhrnutie</a:t>
            </a:r>
          </a:p>
        </p:txBody>
      </p:sp>
      <p:graphicFrame>
        <p:nvGraphicFramePr>
          <p:cNvPr id="4" name="Zástupný objekt pre obsah 7">
            <a:extLst>
              <a:ext uri="{FF2B5EF4-FFF2-40B4-BE49-F238E27FC236}">
                <a16:creationId xmlns="" xmlns:a16="http://schemas.microsoft.com/office/drawing/2014/main" id="{BA8000FD-7DB9-46F0-8B43-32203CD96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781911"/>
              </p:ext>
            </p:extLst>
          </p:nvPr>
        </p:nvGraphicFramePr>
        <p:xfrm>
          <a:off x="6012755" y="131417"/>
          <a:ext cx="57594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Document" r:id="rId4" imgW="5759285" imgH="896748" progId="Word.Document.12">
                  <p:embed/>
                </p:oleObj>
              </mc:Choice>
              <mc:Fallback>
                <p:oleObj name="Document" r:id="rId4" imgW="5759285" imgH="8967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2755" y="131417"/>
                        <a:ext cx="575945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2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05295"/>
            <a:ext cx="8640960" cy="602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400" b="1" dirty="0" smtClean="0"/>
              <a:t>Sem napísať žiaci</a:t>
            </a:r>
          </a:p>
          <a:p>
            <a:pPr marL="0" indent="0">
              <a:buNone/>
            </a:pPr>
            <a:r>
              <a:rPr lang="sk-SK" sz="2400" b="1" dirty="0" smtClean="0"/>
              <a:t>Čo ste sa naučili, aké zručnosti ste  získali, aké priateľstvá, ako ste sa zlepšili v jazyku, na akých strojoch ste pracovali</a:t>
            </a:r>
          </a:p>
          <a:p>
            <a:pPr marL="0" indent="0">
              <a:buNone/>
            </a:pPr>
            <a:r>
              <a:rPr lang="sk-SK" sz="2400" b="1" dirty="0" smtClean="0"/>
              <a:t>Akí boli majstri (mentori), ako sa Vám venovali...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r>
              <a:rPr lang="sk-SK" sz="2400" b="1" dirty="0" smtClean="0"/>
              <a:t>Pri odborných vedomostiach vychádzajte z hárka, ktorý ste dali majstrom, tam je zoznam vedomostí a zručností. Posielam aj v prílohe</a:t>
            </a:r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r>
              <a:rPr lang="sk-SK" sz="2400" b="1" dirty="0" smtClean="0"/>
              <a:t>Zo sociálnej oblasti napr. naučili ste sa samostatnosti, hospodáriť s peniazmi, prvýkrát ste boli mimo rodiny, naučili ste sa  cestovať metrom, ste viac zodpovední.... Čokoľvek, svojimi vlastnými slovami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r>
              <a:rPr lang="sk-SK" sz="2400" b="1" dirty="0" smtClean="0"/>
              <a:t>Na záver napíšte čo by ste chceli, aby sa prenieslo do Vašej školy, čo navrhujete zmeniť a naopak, napíšte čo je vo Vašej škole lepšie</a:t>
            </a:r>
          </a:p>
          <a:p>
            <a:pPr marL="0" indent="0">
              <a:buNone/>
            </a:pPr>
            <a:r>
              <a:rPr lang="sk-SK" sz="2400" b="1" dirty="0" smtClean="0"/>
              <a:t>Čím viac, tým lepšie</a:t>
            </a:r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sk-SK" sz="2800" dirty="0">
                <a:solidFill>
                  <a:srgbClr val="FF0000"/>
                </a:solidFill>
              </a:rPr>
              <a:t>Záverečné zhrnutie</a:t>
            </a:r>
          </a:p>
        </p:txBody>
      </p:sp>
      <p:graphicFrame>
        <p:nvGraphicFramePr>
          <p:cNvPr id="4" name="Zástupný objekt pre obsah 7">
            <a:extLst>
              <a:ext uri="{FF2B5EF4-FFF2-40B4-BE49-F238E27FC236}">
                <a16:creationId xmlns="" xmlns:a16="http://schemas.microsoft.com/office/drawing/2014/main" id="{BA8000FD-7DB9-46F0-8B43-32203CD96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935364"/>
              </p:ext>
            </p:extLst>
          </p:nvPr>
        </p:nvGraphicFramePr>
        <p:xfrm>
          <a:off x="6012755" y="131417"/>
          <a:ext cx="57594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Document" r:id="rId4" imgW="5759285" imgH="896748" progId="Word.Document.12">
                  <p:embed/>
                </p:oleObj>
              </mc:Choice>
              <mc:Fallback>
                <p:oleObj name="Document" r:id="rId4" imgW="5759285" imgH="8967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2755" y="131417"/>
                        <a:ext cx="575945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3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3584" y="1484784"/>
            <a:ext cx="7886700" cy="4771727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Ráno sme mali prechádzku na </a:t>
            </a:r>
            <a:r>
              <a:rPr lang="sk-SK" dirty="0" smtClean="0"/>
              <a:t>vyhliadku, </a:t>
            </a:r>
            <a:r>
              <a:rPr lang="sk-SK" dirty="0"/>
              <a:t>z</a:t>
            </a:r>
            <a:r>
              <a:rPr lang="sk-SK" dirty="0" smtClean="0"/>
              <a:t> </a:t>
            </a:r>
            <a:r>
              <a:rPr lang="sk-SK" dirty="0" smtClean="0"/>
              <a:t>ktorej bol </a:t>
            </a:r>
            <a:r>
              <a:rPr lang="sk-SK" dirty="0" smtClean="0"/>
              <a:t>výhľad </a:t>
            </a:r>
            <a:r>
              <a:rPr lang="sk-SK" dirty="0" smtClean="0"/>
              <a:t>na celé okolie </a:t>
            </a:r>
            <a:r>
              <a:rPr lang="sk-SK" dirty="0" smtClean="0"/>
              <a:t>hotela. </a:t>
            </a:r>
            <a:endParaRPr lang="sk-SK" dirty="0" smtClean="0"/>
          </a:p>
          <a:p>
            <a:r>
              <a:rPr lang="sk-SK" dirty="0" smtClean="0"/>
              <a:t>Po obede sme mali prechádzku v okolí </a:t>
            </a:r>
            <a:r>
              <a:rPr lang="sk-SK" dirty="0" smtClean="0"/>
              <a:t>hotela.</a:t>
            </a:r>
            <a:endParaRPr lang="sk-SK" dirty="0" smtClean="0"/>
          </a:p>
          <a:p>
            <a:r>
              <a:rPr lang="sk-SK" dirty="0" smtClean="0"/>
              <a:t>Večer sme pálili čarodejnice pri ohni a </a:t>
            </a:r>
            <a:r>
              <a:rPr lang="sk-SK" dirty="0" smtClean="0"/>
              <a:t>opekali. 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Top moment dňa: Výlet na </a:t>
            </a:r>
            <a:r>
              <a:rPr lang="sk-SK" dirty="0" smtClean="0"/>
              <a:t>skalný výhľad 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1325563"/>
          </a:xfrm>
        </p:spPr>
        <p:txBody>
          <a:bodyPr/>
          <a:lstStyle/>
          <a:p>
            <a:r>
              <a:rPr lang="sk-SK" dirty="0" smtClean="0"/>
              <a:t>Pondelok-01.05.2023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320480" cy="244827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96044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0516" y="1310033"/>
            <a:ext cx="8229600" cy="4711255"/>
          </a:xfrm>
        </p:spPr>
        <p:txBody>
          <a:bodyPr>
            <a:normAutofit fontScale="92500" lnSpcReduction="20000"/>
          </a:bodyPr>
          <a:lstStyle/>
          <a:p>
            <a:r>
              <a:rPr lang="sk-SK" sz="2400" dirty="0" smtClean="0"/>
              <a:t>Ráno sme šli na </a:t>
            </a:r>
            <a:r>
              <a:rPr lang="sk-SK" sz="2400" dirty="0" smtClean="0"/>
              <a:t>prax, </a:t>
            </a:r>
            <a:r>
              <a:rPr lang="sk-SK" sz="2400" dirty="0" smtClean="0"/>
              <a:t>kde nám ukazovali dielňu a zoznamovali sme sa a skúšali sme prezúvať a meniť olej, demontáž a montáž brzdových platničiek a kotúčov.</a:t>
            </a:r>
          </a:p>
          <a:p>
            <a:r>
              <a:rPr lang="sk-SK" sz="2400" dirty="0" smtClean="0"/>
              <a:t>Hneď </a:t>
            </a:r>
            <a:r>
              <a:rPr lang="sk-SK" sz="2400" dirty="0" smtClean="0"/>
              <a:t>po praxi sme išli </a:t>
            </a:r>
            <a:r>
              <a:rPr lang="sk-SK" sz="2400" dirty="0" smtClean="0"/>
              <a:t>do Prahy, </a:t>
            </a:r>
            <a:r>
              <a:rPr lang="sk-SK" sz="2400" dirty="0" smtClean="0"/>
              <a:t>kde sme mali vyhliadkovú jazdu </a:t>
            </a:r>
          </a:p>
          <a:p>
            <a:r>
              <a:rPr lang="sk-SK" sz="2400" dirty="0" smtClean="0"/>
              <a:t>Po </a:t>
            </a:r>
            <a:r>
              <a:rPr lang="sk-SK" sz="2400" dirty="0" smtClean="0"/>
              <a:t>jazde sme </a:t>
            </a:r>
            <a:r>
              <a:rPr lang="sk-SK" sz="2400" dirty="0" smtClean="0"/>
              <a:t>boli pozrieť pamiatky</a:t>
            </a:r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Top </a:t>
            </a:r>
            <a:r>
              <a:rPr lang="sk-SK" sz="2400" dirty="0"/>
              <a:t>moment dňa: Vyhliadková jazda Prahou</a:t>
            </a:r>
          </a:p>
          <a:p>
            <a:endParaRPr lang="sk-SK" sz="2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Utorok-02.05.2023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29173"/>
            <a:ext cx="2160240" cy="271605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1080" y="2133068"/>
            <a:ext cx="2086652" cy="45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268760"/>
            <a:ext cx="7886700" cy="4890282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Dnes sme šli na </a:t>
            </a:r>
            <a:r>
              <a:rPr lang="sk-SK" dirty="0" smtClean="0"/>
              <a:t>prax, kde </a:t>
            </a:r>
            <a:r>
              <a:rPr lang="sk-SK" dirty="0" smtClean="0"/>
              <a:t>sme pracovali a učili sa nové </a:t>
            </a:r>
            <a:r>
              <a:rPr lang="sk-SK" dirty="0" smtClean="0"/>
              <a:t>veci, pretesňovali </a:t>
            </a:r>
            <a:r>
              <a:rPr lang="sk-SK" dirty="0" smtClean="0"/>
              <a:t>sme veko motora a kontrovali sme stav vačkových </a:t>
            </a:r>
            <a:r>
              <a:rPr lang="sk-SK" dirty="0" smtClean="0"/>
              <a:t>hriadeľov. Následne sme prezúvali 19 </a:t>
            </a:r>
            <a:r>
              <a:rPr lang="sk-SK" dirty="0" smtClean="0"/>
              <a:t>palcové kolesá na Porshe Panamera.</a:t>
            </a:r>
          </a:p>
          <a:p>
            <a:r>
              <a:rPr lang="sk-SK" dirty="0" smtClean="0"/>
              <a:t>Po obede sme </a:t>
            </a:r>
            <a:r>
              <a:rPr lang="sk-SK" dirty="0" smtClean="0"/>
              <a:t>navštívili </a:t>
            </a:r>
            <a:r>
              <a:rPr lang="sk-SK" dirty="0" smtClean="0"/>
              <a:t>Zámok </a:t>
            </a:r>
            <a:r>
              <a:rPr lang="sk-SK" dirty="0"/>
              <a:t>K</a:t>
            </a:r>
            <a:r>
              <a:rPr lang="sk-SK" dirty="0" smtClean="0"/>
              <a:t>onopište </a:t>
            </a:r>
            <a:endParaRPr lang="sk-SK" dirty="0" smtClean="0"/>
          </a:p>
          <a:p>
            <a:r>
              <a:rPr lang="sk-SK" dirty="0" smtClean="0"/>
              <a:t>Večer sme sa boli plaviť na paddleboardoch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/>
              <a:t>Top moment dňa</a:t>
            </a:r>
            <a:r>
              <a:rPr lang="sk-SK" dirty="0" smtClean="0"/>
              <a:t>: </a:t>
            </a:r>
            <a:r>
              <a:rPr lang="sk-SK" dirty="0" smtClean="0"/>
              <a:t>Plavba </a:t>
            </a:r>
            <a:r>
              <a:rPr lang="sk-SK" dirty="0" smtClean="0"/>
              <a:t>na padleboardoch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Streda-03.05.2023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68960"/>
            <a:ext cx="2304256" cy="251180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9911" y="2308641"/>
            <a:ext cx="251180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6005" y="1340768"/>
            <a:ext cx="7886700" cy="4699719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Šli sme na </a:t>
            </a:r>
            <a:r>
              <a:rPr lang="sk-SK" dirty="0" smtClean="0"/>
              <a:t>prax, </a:t>
            </a:r>
            <a:r>
              <a:rPr lang="sk-SK" dirty="0" smtClean="0"/>
              <a:t>kde sme prezúvali a vyvažovali </a:t>
            </a:r>
            <a:r>
              <a:rPr lang="sk-SK" dirty="0" smtClean="0"/>
              <a:t>kolesá. Vymieňali sme motorový </a:t>
            </a:r>
            <a:r>
              <a:rPr lang="sk-SK" dirty="0" smtClean="0"/>
              <a:t>a prevodový </a:t>
            </a:r>
            <a:r>
              <a:rPr lang="sk-SK" dirty="0" smtClean="0"/>
              <a:t>olej a filtre a pripravovanie </a:t>
            </a:r>
            <a:r>
              <a:rPr lang="sk-SK" dirty="0" smtClean="0"/>
              <a:t>auta na technickú kontrolu.</a:t>
            </a:r>
          </a:p>
          <a:p>
            <a:r>
              <a:rPr lang="sk-SK" dirty="0" smtClean="0"/>
              <a:t>Po praxi sme sa presunuli do </a:t>
            </a:r>
            <a:r>
              <a:rPr lang="sk-SK" dirty="0" smtClean="0"/>
              <a:t>Pruhonického </a:t>
            </a:r>
            <a:r>
              <a:rPr lang="sk-SK" dirty="0"/>
              <a:t>P</a:t>
            </a:r>
            <a:r>
              <a:rPr lang="sk-SK" dirty="0" smtClean="0"/>
              <a:t>arku</a:t>
            </a:r>
            <a:r>
              <a:rPr lang="sk-SK" dirty="0" smtClean="0"/>
              <a:t>.</a:t>
            </a:r>
          </a:p>
          <a:p>
            <a:r>
              <a:rPr lang="sk-SK" dirty="0" smtClean="0"/>
              <a:t>Večer sme si spravili oheň a opekali </a:t>
            </a:r>
            <a:r>
              <a:rPr lang="sk-SK" dirty="0" smtClean="0"/>
              <a:t>špekáčiky.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/>
              <a:t>Top moment dňa</a:t>
            </a:r>
            <a:r>
              <a:rPr lang="sk-SK" dirty="0" smtClean="0"/>
              <a:t>: Spievanie pri ohni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Štvrtok-04.05.2023</a:t>
            </a:r>
            <a:endParaRPr lang="sk-SK" dirty="0"/>
          </a:p>
        </p:txBody>
      </p:sp>
      <p:pic>
        <p:nvPicPr>
          <p:cNvPr id="28674" name="Picture 2" descr="C:\Users\DA\Downloads\received_72888409898272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4223453" cy="24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DA\Downloads\received_228415233169547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83983"/>
            <a:ext cx="2448272" cy="24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484784"/>
            <a:ext cx="7886700" cy="4699719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R</a:t>
            </a:r>
            <a:r>
              <a:rPr lang="sk-SK" dirty="0" smtClean="0"/>
              <a:t>áno sme išli na </a:t>
            </a:r>
            <a:r>
              <a:rPr lang="sk-SK" dirty="0" smtClean="0"/>
              <a:t>prax, </a:t>
            </a:r>
            <a:r>
              <a:rPr lang="sk-SK" dirty="0" smtClean="0"/>
              <a:t>kde sme menili </a:t>
            </a:r>
            <a:r>
              <a:rPr lang="sk-SK" dirty="0" smtClean="0"/>
              <a:t>čapy, </a:t>
            </a:r>
            <a:r>
              <a:rPr lang="sk-SK" dirty="0" smtClean="0"/>
              <a:t>riadenia a menili vstreky na comonrail motore, </a:t>
            </a:r>
            <a:r>
              <a:rPr lang="sk-SK" dirty="0" smtClean="0"/>
              <a:t>a vyvažovali </a:t>
            </a:r>
            <a:r>
              <a:rPr lang="sk-SK" dirty="0" smtClean="0"/>
              <a:t>21 </a:t>
            </a:r>
            <a:r>
              <a:rPr lang="sk-SK" dirty="0" smtClean="0"/>
              <a:t>palcové </a:t>
            </a:r>
            <a:r>
              <a:rPr lang="sk-SK" dirty="0" smtClean="0"/>
              <a:t>kolies.</a:t>
            </a:r>
          </a:p>
          <a:p>
            <a:r>
              <a:rPr lang="sk-SK" dirty="0" smtClean="0"/>
              <a:t>Po </a:t>
            </a:r>
            <a:r>
              <a:rPr lang="sk-SK" dirty="0" smtClean="0"/>
              <a:t>obede  </a:t>
            </a:r>
            <a:r>
              <a:rPr lang="sk-SK" dirty="0" smtClean="0"/>
              <a:t>sme išli na šlapadlá a potom </a:t>
            </a:r>
            <a:r>
              <a:rPr lang="sk-SK" dirty="0" smtClean="0"/>
              <a:t>prišiel </a:t>
            </a:r>
            <a:r>
              <a:rPr lang="sk-SK" dirty="0" smtClean="0"/>
              <a:t>inštruktor a naberali sme </a:t>
            </a:r>
            <a:r>
              <a:rPr lang="sk-SK" dirty="0" smtClean="0"/>
              <a:t>skúsenosti </a:t>
            </a:r>
            <a:r>
              <a:rPr lang="sk-SK" dirty="0" smtClean="0"/>
              <a:t>na lodi  </a:t>
            </a:r>
          </a:p>
          <a:p>
            <a:r>
              <a:rPr lang="sk-SK" dirty="0" smtClean="0"/>
              <a:t>A večer sme opekali pri ohni.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/>
              <a:t>Top moment dňa</a:t>
            </a:r>
            <a:r>
              <a:rPr lang="sk-SK" dirty="0" smtClean="0"/>
              <a:t>: Jazda na lodi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Piatok-05.05.2023</a:t>
            </a:r>
            <a:endParaRPr lang="sk-SK" dirty="0"/>
          </a:p>
        </p:txBody>
      </p:sp>
      <p:pic>
        <p:nvPicPr>
          <p:cNvPr id="29698" name="Picture 2" descr="C:\Users\DA\Downloads\IMG_20230504_181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1872208" cy="25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DA\Downloads\IMG_20230505_095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32657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340768"/>
            <a:ext cx="7886700" cy="4860975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Po raňajkách sme išli na prechádzku okolo </a:t>
            </a:r>
            <a:r>
              <a:rPr lang="sk-SK" dirty="0" smtClean="0"/>
              <a:t>hotela. </a:t>
            </a:r>
            <a:endParaRPr lang="sk-SK" dirty="0" smtClean="0"/>
          </a:p>
          <a:p>
            <a:r>
              <a:rPr lang="sk-SK" dirty="0"/>
              <a:t>P</a:t>
            </a:r>
            <a:r>
              <a:rPr lang="sk-SK" dirty="0" smtClean="0"/>
              <a:t>o </a:t>
            </a:r>
            <a:r>
              <a:rPr lang="sk-SK" dirty="0" smtClean="0"/>
              <a:t>obede sme išli do Prahy na </a:t>
            </a:r>
            <a:r>
              <a:rPr lang="sk-SK" dirty="0" smtClean="0"/>
              <a:t>muzikál.</a:t>
            </a:r>
            <a:endParaRPr lang="sk-SK" dirty="0" smtClean="0"/>
          </a:p>
          <a:p>
            <a:r>
              <a:rPr lang="sk-SK" dirty="0" smtClean="0"/>
              <a:t>Muzikál </a:t>
            </a:r>
            <a:r>
              <a:rPr lang="sk-SK" dirty="0" smtClean="0"/>
              <a:t>L</a:t>
            </a:r>
            <a:r>
              <a:rPr lang="sk-SK" dirty="0" smtClean="0"/>
              <a:t>áska Nebeská </a:t>
            </a:r>
            <a:r>
              <a:rPr lang="sk-SK" dirty="0" smtClean="0"/>
              <a:t>bol v </a:t>
            </a:r>
            <a:r>
              <a:rPr lang="sk-SK" dirty="0" smtClean="0"/>
              <a:t>divadle Broadway. </a:t>
            </a:r>
            <a:endParaRPr lang="sk-SK" dirty="0" smtClean="0"/>
          </a:p>
          <a:p>
            <a:r>
              <a:rPr lang="sk-SK" dirty="0" smtClean="0"/>
              <a:t>Po skončení sme ostali vo </a:t>
            </a:r>
            <a:r>
              <a:rPr lang="sk-SK" dirty="0" smtClean="0"/>
              <a:t>večernej </a:t>
            </a:r>
            <a:r>
              <a:rPr lang="sk-SK" dirty="0" smtClean="0"/>
              <a:t>Prahe a vnímali večernú </a:t>
            </a:r>
            <a:r>
              <a:rPr lang="sk-SK" dirty="0" smtClean="0"/>
              <a:t>atmosféru.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Top moment </a:t>
            </a:r>
            <a:r>
              <a:rPr lang="sk-SK" dirty="0" smtClean="0"/>
              <a:t>dňa</a:t>
            </a:r>
            <a:r>
              <a:rPr lang="sk-SK" dirty="0" smtClean="0"/>
              <a:t>: Atmosféra </a:t>
            </a:r>
            <a:r>
              <a:rPr lang="sk-SK" dirty="0" smtClean="0"/>
              <a:t>muzikálu 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Sobota-06.05.2023</a:t>
            </a:r>
            <a:endParaRPr lang="sk-SK" dirty="0"/>
          </a:p>
        </p:txBody>
      </p:sp>
      <p:pic>
        <p:nvPicPr>
          <p:cNvPr id="29698" name="Picture 2" descr="C:\Users\DA\Downloads\IMG_20230506_17532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95720"/>
            <a:ext cx="3995936" cy="20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DA\Downloads\received_7695658645513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72" y="2924685"/>
            <a:ext cx="3504361" cy="26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Na koniec týždňa sme šli do aquaparku </a:t>
            </a:r>
            <a:r>
              <a:rPr lang="sk-SK" dirty="0" err="1" smtClean="0"/>
              <a:t>palace</a:t>
            </a:r>
            <a:r>
              <a:rPr lang="sk-SK" dirty="0" smtClean="0"/>
              <a:t> </a:t>
            </a:r>
            <a:r>
              <a:rPr lang="sk-SK" dirty="0" smtClean="0"/>
              <a:t>Praha </a:t>
            </a:r>
          </a:p>
          <a:p>
            <a:r>
              <a:rPr lang="sk-SK" dirty="0" smtClean="0"/>
              <a:t>Strávili sme </a:t>
            </a:r>
            <a:r>
              <a:rPr lang="sk-SK" dirty="0" smtClean="0"/>
              <a:t>tam celý deň </a:t>
            </a:r>
            <a:r>
              <a:rPr lang="sk-SK" dirty="0" smtClean="0"/>
              <a:t>a zažili sme </a:t>
            </a:r>
            <a:r>
              <a:rPr lang="sk-SK" dirty="0" smtClean="0"/>
              <a:t>veľa atrakcií </a:t>
            </a:r>
            <a:r>
              <a:rPr lang="sk-SK" dirty="0" smtClean="0"/>
              <a:t>vrátane </a:t>
            </a:r>
            <a:r>
              <a:rPr lang="sk-SK" dirty="0" err="1" smtClean="0"/>
              <a:t>tobogánu</a:t>
            </a:r>
            <a:r>
              <a:rPr lang="sk-SK" dirty="0" smtClean="0"/>
              <a:t> </a:t>
            </a:r>
            <a:r>
              <a:rPr lang="sk-SK" dirty="0" smtClean="0"/>
              <a:t>a veľkého </a:t>
            </a:r>
            <a:r>
              <a:rPr lang="sk-SK" dirty="0" smtClean="0"/>
              <a:t>Wellness</a:t>
            </a:r>
            <a:r>
              <a:rPr lang="sk-SK" dirty="0" smtClean="0"/>
              <a:t> </a:t>
            </a:r>
            <a:r>
              <a:rPr lang="sk-SK" dirty="0" smtClean="0"/>
              <a:t>sveta </a:t>
            </a:r>
          </a:p>
          <a:p>
            <a:r>
              <a:rPr lang="sk-SK" dirty="0" smtClean="0"/>
              <a:t>Bolo to veľmi </a:t>
            </a:r>
            <a:r>
              <a:rPr lang="sk-SK" dirty="0" smtClean="0"/>
              <a:t>zábavné. 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/>
              <a:t>Top moment </a:t>
            </a:r>
            <a:r>
              <a:rPr lang="sk-SK" dirty="0" smtClean="0"/>
              <a:t>dňa</a:t>
            </a:r>
            <a:r>
              <a:rPr lang="sk-SK" dirty="0" smtClean="0"/>
              <a:t>: Jazda </a:t>
            </a:r>
            <a:r>
              <a:rPr lang="sk-SK" dirty="0" smtClean="0"/>
              <a:t>na </a:t>
            </a:r>
            <a:r>
              <a:rPr lang="sk-SK" dirty="0" err="1" smtClean="0"/>
              <a:t>tobogáne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Nedeľa-07.05.2023</a:t>
            </a:r>
            <a:endParaRPr lang="sk-SK" dirty="0"/>
          </a:p>
        </p:txBody>
      </p:sp>
      <p:pic>
        <p:nvPicPr>
          <p:cNvPr id="28674" name="Picture 2" descr="C:\Users\DA\Downloads\received_1913491079016076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50" y="2852936"/>
            <a:ext cx="3813474" cy="23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492207"/>
            <a:ext cx="7886700" cy="4699719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Ráno sme šli do </a:t>
            </a:r>
            <a:r>
              <a:rPr lang="sk-SK" dirty="0" smtClean="0"/>
              <a:t>Tepfactora - pevnosť boyard, </a:t>
            </a:r>
            <a:r>
              <a:rPr lang="sk-SK" dirty="0" smtClean="0"/>
              <a:t>úlohy na logické myslenie </a:t>
            </a:r>
          </a:p>
          <a:p>
            <a:r>
              <a:rPr lang="sk-SK" dirty="0" smtClean="0"/>
              <a:t>Boli to escape </a:t>
            </a:r>
            <a:r>
              <a:rPr lang="sk-SK" dirty="0" smtClean="0"/>
              <a:t>rooms, </a:t>
            </a:r>
            <a:r>
              <a:rPr lang="sk-SK" dirty="0" smtClean="0"/>
              <a:t>kde sme museli robiť veľa úloh</a:t>
            </a:r>
          </a:p>
          <a:p>
            <a:r>
              <a:rPr lang="sk-SK" dirty="0" smtClean="0"/>
              <a:t>Boli to úlohy </a:t>
            </a:r>
            <a:r>
              <a:rPr lang="sk-SK" dirty="0" smtClean="0"/>
              <a:t>fyzické, ale </a:t>
            </a:r>
            <a:r>
              <a:rPr lang="sk-SK" dirty="0" smtClean="0"/>
              <a:t>aj logické</a:t>
            </a:r>
          </a:p>
          <a:p>
            <a:r>
              <a:rPr lang="sk-SK" dirty="0" smtClean="0"/>
              <a:t>Veľmi som si to užil </a:t>
            </a:r>
          </a:p>
          <a:p>
            <a:r>
              <a:rPr lang="sk-SK" dirty="0" smtClean="0"/>
              <a:t>Večer sme umývali </a:t>
            </a:r>
            <a:r>
              <a:rPr lang="sk-SK" dirty="0" smtClean="0"/>
              <a:t>loď </a:t>
            </a:r>
            <a:r>
              <a:rPr lang="sk-SK" dirty="0" smtClean="0"/>
              <a:t>a potom si pri </a:t>
            </a:r>
            <a:r>
              <a:rPr lang="sk-SK" dirty="0" smtClean="0"/>
              <a:t>ohni </a:t>
            </a:r>
            <a:r>
              <a:rPr lang="sk-SK" dirty="0" smtClean="0"/>
              <a:t>opekali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/>
              <a:t>Top </a:t>
            </a:r>
            <a:r>
              <a:rPr lang="sk-SK" dirty="0" smtClean="0"/>
              <a:t>moment dňa</a:t>
            </a:r>
            <a:r>
              <a:rPr lang="sk-SK" dirty="0" smtClean="0"/>
              <a:t>: Logické hádanky </a:t>
            </a:r>
            <a:r>
              <a:rPr lang="sk-SK" dirty="0" smtClean="0"/>
              <a:t>v </a:t>
            </a:r>
            <a:r>
              <a:rPr lang="sk-SK" dirty="0" smtClean="0"/>
              <a:t>TEP </a:t>
            </a:r>
            <a:r>
              <a:rPr lang="sk-SK" dirty="0" err="1" smtClean="0"/>
              <a:t>factore</a:t>
            </a:r>
            <a:r>
              <a:rPr lang="sk-SK" dirty="0"/>
              <a:t>.</a:t>
            </a:r>
            <a:r>
              <a:rPr lang="sk-SK" dirty="0" smtClean="0"/>
              <a:t> 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Pondelok-08.05.2023</a:t>
            </a:r>
            <a:endParaRPr lang="sk-SK" dirty="0"/>
          </a:p>
        </p:txBody>
      </p:sp>
      <p:pic>
        <p:nvPicPr>
          <p:cNvPr id="30722" name="Picture 2" descr="C:\Users\DA\Downloads\received_62938671868738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31698"/>
            <a:ext cx="4055435" cy="186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DA\Downloads\received_92673751854495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31698"/>
            <a:ext cx="2147785" cy="193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985</TotalTime>
  <Words>952</Words>
  <Application>Microsoft Office PowerPoint</Application>
  <PresentationFormat>Prezentácia na obrazovke (4:3)</PresentationFormat>
  <Paragraphs>188</Paragraphs>
  <Slides>15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2" baseType="lpstr">
      <vt:lpstr>Calibri</vt:lpstr>
      <vt:lpstr>Lucida Sans Unicode</vt:lpstr>
      <vt:lpstr>Verdana</vt:lpstr>
      <vt:lpstr>Wingdings 2</vt:lpstr>
      <vt:lpstr>Wingdings 3</vt:lpstr>
      <vt:lpstr>Hala</vt:lpstr>
      <vt:lpstr>Document</vt:lpstr>
      <vt:lpstr>KA122 -                    Mobilita učiacich sa a zamestnancov v OVP Projekt:                     Odbornosť a zručnosť   Prijímateľ projektu:  Stredná odborná škola dopravná                                  Rosinská 3126/2                                 010 08 Žilina  Miesto pobytu:     AUTO EŠPANDR,                                 Autoservis Praha 10, Daliborova                            834/20, 102 00 Praha 15, Česká republika  Dátum pobytu:     01.05 – 12.05-2023</vt:lpstr>
      <vt:lpstr>Pondelok-01.05.2023</vt:lpstr>
      <vt:lpstr>Utorok-02.05.2023</vt:lpstr>
      <vt:lpstr>Streda-03.05.2023</vt:lpstr>
      <vt:lpstr>Štvrtok-04.05.2023</vt:lpstr>
      <vt:lpstr>Piatok-05.05.2023</vt:lpstr>
      <vt:lpstr>Sobota-06.05.2023</vt:lpstr>
      <vt:lpstr>Nedeľa-07.05.2023</vt:lpstr>
      <vt:lpstr>Pondelok-08.05.2023</vt:lpstr>
      <vt:lpstr>Utorok-09.05.2023</vt:lpstr>
      <vt:lpstr>Streda-10.05.2023</vt:lpstr>
      <vt:lpstr>Štvrtok-11.05.2023</vt:lpstr>
      <vt:lpstr>Piatok-12.05.2023</vt:lpstr>
      <vt:lpstr>Záverečné zhrnutie</vt:lpstr>
      <vt:lpstr>Záverečné zhrnutie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Žiak</cp:lastModifiedBy>
  <cp:revision>90</cp:revision>
  <dcterms:created xsi:type="dcterms:W3CDTF">2021-11-16T15:09:50Z</dcterms:created>
  <dcterms:modified xsi:type="dcterms:W3CDTF">2023-05-15T10:50:26Z</dcterms:modified>
</cp:coreProperties>
</file>