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16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99" d="100"/>
          <a:sy n="99" d="100"/>
        </p:scale>
        <p:origin x="2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8F88-E820-446B-91C3-4B7C94F67E15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1D75-8BC5-418A-B91D-35EFE76AD9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8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373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11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955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401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997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973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72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977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598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335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9134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744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346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858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056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18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251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851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043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639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9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2127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package" Target="../embeddings/Dokument_programu_Microsoft_Word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189" y="1124744"/>
            <a:ext cx="7988011" cy="3600399"/>
          </a:xfrm>
        </p:spPr>
        <p:txBody>
          <a:bodyPr>
            <a:normAutofit fontScale="90000"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 smtClean="0"/>
              <a:t>KA122 </a:t>
            </a:r>
            <a:r>
              <a:rPr lang="sk-SK" sz="2000" b="1" dirty="0"/>
              <a:t>- Mobilita učiacich sa a zamestnancov v OVP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b="1" dirty="0"/>
              <a:t>Projekt:  </a:t>
            </a:r>
            <a:r>
              <a:rPr lang="sk-SK" sz="2000" b="1" dirty="0" smtClean="0"/>
              <a:t>Odbornosť a zručnosť</a:t>
            </a: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Prijímateľ projektu: </a:t>
            </a:r>
            <a:r>
              <a:rPr lang="sk-SK" sz="2000" b="1" dirty="0"/>
              <a:t>Stredná odborná škola dopravná  </a:t>
            </a:r>
            <a:r>
              <a:rPr lang="sk-SK" sz="2000" b="1" dirty="0" smtClean="0"/>
              <a:t>                                               	 Rosinská 3126/2,</a:t>
            </a:r>
            <a:r>
              <a:rPr lang="sk-SK" sz="2000" b="1" dirty="0"/>
              <a:t> </a:t>
            </a:r>
            <a:r>
              <a:rPr lang="sk-SK" sz="2000" b="1" dirty="0" smtClean="0"/>
              <a:t>010 </a:t>
            </a:r>
            <a:r>
              <a:rPr lang="sk-SK" sz="2000" b="1" dirty="0"/>
              <a:t>08 </a:t>
            </a:r>
            <a:r>
              <a:rPr lang="sk-SK" sz="2000" b="1" dirty="0" smtClean="0"/>
              <a:t>Žilina</a:t>
            </a:r>
            <a:br>
              <a:rPr lang="sk-SK" sz="2000" b="1" dirty="0" smtClean="0"/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/>
              <a:t>Miesto pobytu: </a:t>
            </a:r>
            <a:r>
              <a:rPr lang="sk-SK" sz="2000" b="1" dirty="0" smtClean="0"/>
              <a:t>AUTO </a:t>
            </a:r>
            <a:r>
              <a:rPr lang="sk-SK" sz="2000" b="1" dirty="0"/>
              <a:t>EŠPANDR, autoservis </a:t>
            </a: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>                                </a:t>
            </a:r>
            <a:r>
              <a:rPr lang="sk-SK" sz="1800" b="1" dirty="0" smtClean="0"/>
              <a:t>Praha 10</a:t>
            </a:r>
            <a:r>
              <a:rPr lang="sk-SK" sz="1800" b="1" dirty="0"/>
              <a:t>, </a:t>
            </a:r>
            <a:r>
              <a:rPr lang="sk-SK" sz="1800" b="1" dirty="0" smtClean="0"/>
              <a:t>Daliborova, 834/20</a:t>
            </a:r>
            <a:r>
              <a:rPr lang="sk-SK" sz="1800" b="1" dirty="0"/>
              <a:t>, 102 00 Praha 15, Česká </a:t>
            </a:r>
            <a:r>
              <a:rPr lang="sk-SK" sz="1800" b="1" dirty="0" smtClean="0"/>
              <a:t>republika</a:t>
            </a: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Dátum pobytu</a:t>
            </a:r>
            <a:r>
              <a:rPr lang="sk-SK" sz="2000" b="1" dirty="0"/>
              <a:t>: </a:t>
            </a:r>
            <a:r>
              <a:rPr lang="sk-SK" sz="2000" b="1" dirty="0" smtClean="0"/>
              <a:t>01.05 – 12.05-2023</a:t>
            </a:r>
            <a:endParaRPr lang="sk-SK" sz="2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478" y="4725144"/>
            <a:ext cx="7776864" cy="158417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pPr algn="l"/>
            <a:r>
              <a:rPr lang="sk-SK" sz="9600" b="1" dirty="0">
                <a:solidFill>
                  <a:srgbClr val="FF0000"/>
                </a:solidFill>
              </a:rPr>
              <a:t>Účastník</a:t>
            </a:r>
            <a:r>
              <a:rPr lang="sk-SK" sz="9600" b="1" dirty="0" smtClean="0">
                <a:solidFill>
                  <a:srgbClr val="FF0000"/>
                </a:solidFill>
              </a:rPr>
              <a:t>: Samuel </a:t>
            </a:r>
            <a:r>
              <a:rPr lang="sk-SK" sz="9600" b="1" dirty="0" err="1" smtClean="0">
                <a:solidFill>
                  <a:srgbClr val="FF0000"/>
                </a:solidFill>
              </a:rPr>
              <a:t>Halaša</a:t>
            </a:r>
            <a:endParaRPr lang="sk-SK" sz="96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284" y="188640"/>
            <a:ext cx="4097204" cy="864096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Utorok 9.5 2023</a:t>
            </a:r>
            <a:endParaRPr lang="sk-SK" sz="3600" b="1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half" idx="2"/>
          </p:nvPr>
        </p:nvSpPr>
        <p:spPr>
          <a:xfrm>
            <a:off x="460284" y="1268760"/>
            <a:ext cx="4097204" cy="511256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/>
              <a:t>Dnes sme boli na exkurzií v strednej škole </a:t>
            </a:r>
            <a:r>
              <a:rPr lang="sk-SK" sz="2000" dirty="0" err="1" smtClean="0"/>
              <a:t>automobilnej</a:t>
            </a:r>
            <a:r>
              <a:rPr lang="sk-SK" sz="2000" dirty="0" smtClean="0"/>
              <a:t> a informatiky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/>
              <a:t>Pán zástupca riaditeľa nám poukazoval celú školu a akým systémom tam fungujú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/>
              <a:t>Potom nám ukázal informatické učebne, kde sme mohli vidieť čerstvo zrekonštruovanú učebňu a nové počítače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/>
              <a:t>Po exkurzií sme išli do Národného múzea v </a:t>
            </a:r>
            <a:r>
              <a:rPr lang="sk-SK" sz="2000" dirty="0" smtClean="0"/>
              <a:t>Prahe, </a:t>
            </a:r>
            <a:r>
              <a:rPr lang="sk-SK" sz="2000" dirty="0" smtClean="0"/>
              <a:t>z neho sme išli peši až na Pražský hrad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/>
              <a:t>Môj moment dňa bolo Národné múzeum </a:t>
            </a:r>
            <a:endParaRPr lang="sk-SK" sz="2000" dirty="0"/>
          </a:p>
          <a:p>
            <a:endParaRPr lang="sk-SK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0688"/>
            <a:ext cx="3528392" cy="259228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94" y="2796116"/>
            <a:ext cx="2863631" cy="381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2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436" y="188640"/>
            <a:ext cx="4097204" cy="1008112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Streda 10.5 2023</a:t>
            </a:r>
            <a:endParaRPr lang="sk-SK" sz="3600" b="1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half" idx="2"/>
          </p:nvPr>
        </p:nvSpPr>
        <p:spPr>
          <a:xfrm>
            <a:off x="485436" y="1340768"/>
            <a:ext cx="4097204" cy="518457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Dnes sme boli na exkurzií v dielňach kde praxujú žiaci zo </a:t>
            </a:r>
            <a:r>
              <a:rPr lang="sk-SK" dirty="0" smtClean="0"/>
              <a:t>školy zamerané </a:t>
            </a:r>
            <a:r>
              <a:rPr lang="sk-SK" smtClean="0"/>
              <a:t>na automobily </a:t>
            </a:r>
            <a:r>
              <a:rPr lang="sk-SK" smtClean="0"/>
              <a:t>a </a:t>
            </a:r>
            <a:r>
              <a:rPr lang="sk-SK" smtClean="0"/>
              <a:t>informatiku 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Hlavný majster nám najskôr porozprával o ich </a:t>
            </a:r>
            <a:r>
              <a:rPr lang="sk-SK" dirty="0" smtClean="0"/>
              <a:t>odboroch, </a:t>
            </a:r>
            <a:r>
              <a:rPr lang="sk-SK" dirty="0" smtClean="0"/>
              <a:t>a potom nás zaviedol do ich zrekonštruovaných dielní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Ukázal nám ako majú porozdeľované dielne a ich systém ako fungujú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Potom sme </a:t>
            </a:r>
            <a:r>
              <a:rPr lang="sk-SK" dirty="0" smtClean="0"/>
              <a:t>išli </a:t>
            </a:r>
            <a:r>
              <a:rPr lang="sk-SK" dirty="0" smtClean="0"/>
              <a:t>do technického múzea kde sme mohli vidieť celú históriu Slovenskej techniky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Poobede sme sa Išli prejsť cez </a:t>
            </a:r>
            <a:r>
              <a:rPr lang="sk-SK" dirty="0" err="1" smtClean="0"/>
              <a:t>Václavské</a:t>
            </a:r>
            <a:r>
              <a:rPr lang="sk-SK" dirty="0" smtClean="0"/>
              <a:t> </a:t>
            </a:r>
            <a:r>
              <a:rPr lang="sk-SK" dirty="0" smtClean="0"/>
              <a:t>námestie, </a:t>
            </a:r>
            <a:r>
              <a:rPr lang="sk-SK" dirty="0" smtClean="0"/>
              <a:t>na Karlov most až na </a:t>
            </a:r>
            <a:r>
              <a:rPr lang="sk-SK" dirty="0" err="1" smtClean="0"/>
              <a:t>Petřín</a:t>
            </a:r>
            <a:r>
              <a:rPr lang="sk-SK" dirty="0" smtClean="0"/>
              <a:t> a keď sme sa </a:t>
            </a:r>
            <a:r>
              <a:rPr lang="sk-SK" dirty="0" smtClean="0"/>
              <a:t>vracali, </a:t>
            </a:r>
            <a:r>
              <a:rPr lang="sk-SK" dirty="0" smtClean="0"/>
              <a:t>išli sme metrom čo bol môj prvý raz na metre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Môj moment dňa bolo technické múzeum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9724"/>
            <a:ext cx="2571750" cy="3429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264629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0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230" y="261343"/>
            <a:ext cx="4097204" cy="686384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Štvrtok 11.5 2023</a:t>
            </a:r>
            <a:endParaRPr lang="sk-SK" sz="3600" b="1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half" idx="2"/>
          </p:nvPr>
        </p:nvSpPr>
        <p:spPr>
          <a:xfrm>
            <a:off x="462128" y="1268760"/>
            <a:ext cx="4097204" cy="54726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 smtClean="0"/>
              <a:t>-Dnes sme boli v Mladej Boleslave na exkurzií v závode škoda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 smtClean="0"/>
              <a:t>-Pán sprievodca nám ukázal najskôr múzeum škody, potom nám porozprával ako vznikla samotná značka a ukázal nám všetky modely ich áut od najstarších až po tie najnovšie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 smtClean="0"/>
              <a:t>-Potom nás zobral do samotného závodu </a:t>
            </a:r>
            <a:r>
              <a:rPr lang="sk-SK" sz="1800" dirty="0" smtClean="0"/>
              <a:t>škoda, </a:t>
            </a:r>
            <a:r>
              <a:rPr lang="sk-SK" sz="1800" dirty="0" smtClean="0"/>
              <a:t>kde sme navštívili </a:t>
            </a:r>
            <a:r>
              <a:rPr lang="sk-SK" sz="1800" dirty="0" smtClean="0"/>
              <a:t>zvarovňu, tam sme </a:t>
            </a:r>
            <a:r>
              <a:rPr lang="sk-SK" sz="1800" dirty="0" smtClean="0"/>
              <a:t>mohli vidieť podrobne ako sa vyrába karoséria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 smtClean="0"/>
              <a:t>-Môj moment dňa bol že som mohol vidieť naživo závod škoda </a:t>
            </a:r>
          </a:p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8448"/>
            <a:ext cx="2609004" cy="347867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32" y="3079674"/>
            <a:ext cx="2520280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11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2344" y="260648"/>
            <a:ext cx="4097204" cy="758392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Piatok 12.5 2023</a:t>
            </a:r>
            <a:endParaRPr lang="sk-SK" sz="3600" b="1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half" idx="2"/>
          </p:nvPr>
        </p:nvSpPr>
        <p:spPr>
          <a:xfrm>
            <a:off x="462128" y="1196752"/>
            <a:ext cx="4097204" cy="5400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/>
              <a:t>Náš posledný deň sme boli na vrakovisku v Prahe Ford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/>
              <a:t>Dali nám k dispozícii niekoľko motorov a áut k rozobraniu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/>
              <a:t>Rozdelili sme sa na skupinky po troch a každá skupinka mala rozobrať buď auto alebo motor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/>
              <a:t>Nabrali sme veľa nových skúseností čo sa týka áut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/>
              <a:t>Večer sme mali našu poslednú rozlúčkovú </a:t>
            </a:r>
            <a:r>
              <a:rPr lang="sk-SK" sz="2000" dirty="0" err="1" smtClean="0"/>
              <a:t>opekačku</a:t>
            </a:r>
            <a:r>
              <a:rPr lang="sk-SK" sz="2000" dirty="0" smtClean="0"/>
              <a:t> a rozlúčenie z personálom 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8873"/>
            <a:ext cx="2664296" cy="355239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9000"/>
            <a:ext cx="199822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5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sk-SK" sz="2800" dirty="0">
                <a:solidFill>
                  <a:srgbClr val="FF0000"/>
                </a:solidFill>
              </a:rPr>
              <a:t>Záverečné zhrnutie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B4359074-1800-4641-A848-49FC815C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9618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k-SK" sz="6200" dirty="0"/>
          </a:p>
          <a:p>
            <a:pPr marL="0" indent="0">
              <a:buNone/>
            </a:pPr>
            <a:r>
              <a:rPr lang="sk-SK" sz="8800" dirty="0" smtClean="0"/>
              <a:t>Na </a:t>
            </a:r>
            <a:r>
              <a:rPr lang="sk-SK" sz="8800" dirty="0" err="1" smtClean="0"/>
              <a:t>erazme</a:t>
            </a:r>
            <a:r>
              <a:rPr lang="sk-SK" sz="8800" dirty="0" smtClean="0"/>
              <a:t> som získal nielen veľa nových skúseností ale spoznal som aj nových ľudí a mesto v ktorom som nikdy </a:t>
            </a:r>
            <a:r>
              <a:rPr lang="sk-SK" sz="8800" dirty="0" smtClean="0"/>
              <a:t>nebol.</a:t>
            </a:r>
            <a:endParaRPr lang="sk-SK" sz="8800" dirty="0" smtClean="0"/>
          </a:p>
          <a:p>
            <a:pPr marL="0" indent="0">
              <a:buNone/>
            </a:pPr>
            <a:r>
              <a:rPr lang="sk-SK" sz="8800" dirty="0" smtClean="0"/>
              <a:t>Na praxi som sa naučil veľmi veľa </a:t>
            </a:r>
            <a:r>
              <a:rPr lang="sk-SK" sz="8800" dirty="0" smtClean="0"/>
              <a:t>zručnosti, </a:t>
            </a:r>
            <a:r>
              <a:rPr lang="sk-SK" sz="8800" dirty="0" smtClean="0"/>
              <a:t>ako napríklad keď sme rozoberali motor alebo som sa naučil ako prezúvať gumy. Ľudia na praxi boli veľmi milí a vždy mi pomohli keď som sa ich na niečo </a:t>
            </a:r>
            <a:r>
              <a:rPr lang="sk-SK" sz="8800" dirty="0" smtClean="0"/>
              <a:t>opýtal. </a:t>
            </a:r>
            <a:endParaRPr lang="sk-SK" sz="8800" dirty="0" smtClean="0"/>
          </a:p>
          <a:p>
            <a:pPr marL="0" indent="0">
              <a:buNone/>
            </a:pPr>
            <a:r>
              <a:rPr lang="sk-SK" sz="8800" dirty="0" smtClean="0"/>
              <a:t>Spoznal som nové mesto kde som sa naučil ako funguje jeho hromadná doprava a vyskúšal som si po prvý </a:t>
            </a:r>
            <a:r>
              <a:rPr lang="sk-SK" sz="8800" dirty="0" smtClean="0"/>
              <a:t>raz, </a:t>
            </a:r>
            <a:r>
              <a:rPr lang="sk-SK" sz="8800" dirty="0" smtClean="0"/>
              <a:t>aké je to jazdiť na metre alebo električke.</a:t>
            </a:r>
          </a:p>
          <a:p>
            <a:pPr marL="0" indent="0">
              <a:buNone/>
            </a:pPr>
            <a:r>
              <a:rPr lang="sk-SK" sz="8800" dirty="0" smtClean="0"/>
              <a:t>Spoznal som nových ľudí z mojej školy ktorých som do </a:t>
            </a:r>
            <a:r>
              <a:rPr lang="sk-SK" sz="8800" dirty="0" err="1" smtClean="0"/>
              <a:t>erazmu</a:t>
            </a:r>
            <a:r>
              <a:rPr lang="sk-SK" sz="8800" dirty="0" smtClean="0"/>
              <a:t> </a:t>
            </a:r>
            <a:r>
              <a:rPr lang="sk-SK" sz="8800" dirty="0" smtClean="0"/>
              <a:t>nepoznal. </a:t>
            </a:r>
            <a:endParaRPr lang="sk-SK" sz="8800" dirty="0" smtClean="0"/>
          </a:p>
          <a:p>
            <a:pPr marL="0" indent="0">
              <a:buNone/>
            </a:pPr>
            <a:r>
              <a:rPr lang="sk-SK" sz="8800" dirty="0" smtClean="0"/>
              <a:t>Naučil som sa ako hospodáriť s peniazmi a vyskúšal som si aké to je byť oddialený na takú dlhú dobu od svojej </a:t>
            </a:r>
            <a:r>
              <a:rPr lang="sk-SK" sz="8800" dirty="0" smtClean="0"/>
              <a:t>rodiny. </a:t>
            </a:r>
            <a:endParaRPr lang="sk-SK" sz="8800" dirty="0" smtClean="0"/>
          </a:p>
          <a:p>
            <a:pPr marL="0" indent="0">
              <a:buNone/>
            </a:pPr>
            <a:r>
              <a:rPr lang="sk-SK" sz="8800" dirty="0" smtClean="0"/>
              <a:t>Som rád za tieto skúsenosti lebo verím že mi to v budúcnosti pomôže v </a:t>
            </a:r>
            <a:r>
              <a:rPr lang="sk-SK" sz="8800" dirty="0" smtClean="0"/>
              <a:t>živote.</a:t>
            </a:r>
            <a:endParaRPr lang="sk-SK" sz="8800" dirty="0" smtClean="0"/>
          </a:p>
          <a:p>
            <a:pPr marL="0" indent="0">
              <a:buNone/>
            </a:pPr>
            <a:r>
              <a:rPr lang="sk-SK" sz="8800" dirty="0" smtClean="0"/>
              <a:t>Taktiež veľmi rád že som si mohol zlepšiť tento jazyk a naučiť sa nové </a:t>
            </a:r>
            <a:r>
              <a:rPr lang="sk-SK" sz="8800" dirty="0" smtClean="0"/>
              <a:t>slová, </a:t>
            </a:r>
            <a:r>
              <a:rPr lang="sk-SK" sz="8800" dirty="0" smtClean="0"/>
              <a:t>ktoré som si myslel že sú také isté ako u nás ale mýlil som </a:t>
            </a:r>
            <a:r>
              <a:rPr lang="sk-SK" sz="8800" dirty="0" smtClean="0"/>
              <a:t>sa.</a:t>
            </a:r>
            <a:endParaRPr lang="sk-SK" sz="8800" dirty="0" smtClean="0"/>
          </a:p>
          <a:p>
            <a:pPr marL="0" indent="0">
              <a:buNone/>
            </a:pPr>
            <a:r>
              <a:rPr lang="sk-SK" sz="8800" dirty="0" smtClean="0"/>
              <a:t>Som veľmi rád že som sa mohol </a:t>
            </a:r>
            <a:r>
              <a:rPr lang="sk-SK" sz="8800" dirty="0" smtClean="0"/>
              <a:t>zúčastniť </a:t>
            </a:r>
            <a:r>
              <a:rPr lang="sk-SK" sz="8800" dirty="0" err="1" smtClean="0"/>
              <a:t>erazmu</a:t>
            </a:r>
            <a:r>
              <a:rPr lang="sk-SK" sz="8800" dirty="0" smtClean="0"/>
              <a:t>, zažiť nezabudnuteľné zážitky a spoznať nových ľudí.</a:t>
            </a:r>
          </a:p>
          <a:p>
            <a:pPr marL="0" indent="0">
              <a:buNone/>
            </a:pPr>
            <a:r>
              <a:rPr lang="sk-SK" sz="6200" dirty="0" smtClean="0"/>
              <a:t> </a:t>
            </a:r>
          </a:p>
          <a:p>
            <a:pPr marL="0" indent="0">
              <a:buNone/>
            </a:pPr>
            <a:endParaRPr lang="sk-SK" sz="2200" dirty="0" smtClean="0"/>
          </a:p>
          <a:p>
            <a:pPr marL="0" indent="0">
              <a:buNone/>
            </a:pPr>
            <a:r>
              <a:rPr lang="sk-SK" sz="2000" dirty="0" smtClean="0"/>
              <a:t> </a:t>
            </a:r>
          </a:p>
          <a:p>
            <a:pPr marL="0" indent="0">
              <a:buNone/>
            </a:pPr>
            <a:r>
              <a:rPr lang="sk-SK" sz="2000" dirty="0" smtClean="0"/>
              <a:t> </a:t>
            </a:r>
          </a:p>
          <a:p>
            <a:pPr marL="0" indent="0">
              <a:buNone/>
            </a:pPr>
            <a:r>
              <a:rPr lang="sk-SK" sz="2000" dirty="0" smtClean="0"/>
              <a:t> </a:t>
            </a:r>
          </a:p>
          <a:p>
            <a:pPr marL="0" indent="0">
              <a:buNone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</p:txBody>
      </p:sp>
      <p:graphicFrame>
        <p:nvGraphicFramePr>
          <p:cNvPr id="5" name="Zástupný objekt pre obsah 7">
            <a:extLst>
              <a:ext uri="{FF2B5EF4-FFF2-40B4-BE49-F238E27FC236}">
                <a16:creationId xmlns="" xmlns:a16="http://schemas.microsoft.com/office/drawing/2014/main" id="{BA8000FD-7DB9-46F0-8B43-32203CD96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632891"/>
              </p:ext>
            </p:extLst>
          </p:nvPr>
        </p:nvGraphicFramePr>
        <p:xfrm>
          <a:off x="5968646" y="80686"/>
          <a:ext cx="5436307" cy="83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Document" r:id="rId4" imgW="5759285" imgH="896748" progId="Word.Document.12">
                  <p:embed/>
                </p:oleObj>
              </mc:Choice>
              <mc:Fallback>
                <p:oleObj name="Document" r:id="rId4" imgW="5759285" imgH="896748" progId="Word.Document.12">
                  <p:embed/>
                  <p:pic>
                    <p:nvPicPr>
                      <p:cNvPr id="4" name="Zástupný objekt pre obsah 7">
                        <a:extLst>
                          <a:ext uri="{FF2B5EF4-FFF2-40B4-BE49-F238E27FC236}">
                            <a16:creationId xmlns="" xmlns:a16="http://schemas.microsoft.com/office/drawing/2014/main" id="{BA8000FD-7DB9-46F0-8B43-32203CD96D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8646" y="80686"/>
                        <a:ext cx="5436307" cy="836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78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898776" cy="1091207"/>
          </a:xfrm>
        </p:spPr>
        <p:txBody>
          <a:bodyPr>
            <a:noAutofit/>
          </a:bodyPr>
          <a:lstStyle/>
          <a:p>
            <a:r>
              <a:rPr lang="sk-SK" sz="3600" b="1" dirty="0" smtClean="0"/>
              <a:t>Pondelok 1.5 2023</a:t>
            </a:r>
            <a:endParaRPr lang="sk-SK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4114800" cy="5112568"/>
          </a:xfrm>
        </p:spPr>
        <p:txBody>
          <a:bodyPr>
            <a:normAutofit/>
          </a:bodyPr>
          <a:lstStyle/>
          <a:p>
            <a:r>
              <a:rPr lang="sk-SK" sz="2200" dirty="0" smtClean="0"/>
              <a:t>Prvý deň sme mali voľnočasové aktivity </a:t>
            </a:r>
          </a:p>
          <a:p>
            <a:r>
              <a:rPr lang="sk-SK" sz="2200" dirty="0" smtClean="0"/>
              <a:t>Hneď po raňajkách sme sa vydali na vyhliadku s menom „Na </a:t>
            </a:r>
            <a:r>
              <a:rPr lang="sk-SK" sz="2200" dirty="0"/>
              <a:t>V</a:t>
            </a:r>
            <a:r>
              <a:rPr lang="sk-SK" sz="2200" dirty="0" smtClean="0"/>
              <a:t>rchovnici“</a:t>
            </a:r>
          </a:p>
          <a:p>
            <a:r>
              <a:rPr lang="sk-SK" sz="2200" dirty="0" smtClean="0"/>
              <a:t>Z výhliadky sme mali výhľad na rieku vltavu a rekreačné stredisko Stará Živohosť</a:t>
            </a:r>
          </a:p>
          <a:p>
            <a:r>
              <a:rPr lang="sk-SK" sz="2200" dirty="0" smtClean="0"/>
              <a:t>Večer sme upaľovali čarodejnicu </a:t>
            </a:r>
            <a:endParaRPr lang="sk-SK" sz="2200" dirty="0"/>
          </a:p>
          <a:p>
            <a:r>
              <a:rPr lang="sk-SK" sz="2200" dirty="0" smtClean="0"/>
              <a:t>Môj moment dňa bol </a:t>
            </a:r>
            <a:r>
              <a:rPr lang="sk-SK" sz="2200" dirty="0"/>
              <a:t>v</a:t>
            </a:r>
            <a:r>
              <a:rPr lang="sk-SK" sz="2200" dirty="0" smtClean="0"/>
              <a:t>ýhľad z výhliadky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799"/>
            <a:ext cx="2679762" cy="357301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03" y="3212976"/>
            <a:ext cx="248427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128" y="372032"/>
            <a:ext cx="4109872" cy="824720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Utorok 2.5 2023</a:t>
            </a:r>
            <a:endParaRPr lang="sk-SK" sz="36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type="body" sz="half" idx="2"/>
          </p:nvPr>
        </p:nvSpPr>
        <p:spPr>
          <a:xfrm>
            <a:off x="462128" y="1387623"/>
            <a:ext cx="4181880" cy="513752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Dnes sme boli prvýkrát  na praxi v servise a boli sme </a:t>
            </a:r>
            <a:r>
              <a:rPr lang="sk-SK" sz="2400" dirty="0" err="1" smtClean="0"/>
              <a:t>oboznámeni</a:t>
            </a:r>
            <a:r>
              <a:rPr lang="sk-SK" sz="2400" dirty="0" smtClean="0"/>
              <a:t> s BOZP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Najskôr nám ukázali celý servis a následne nás zaviedli k zdvihnutému autu, kde sme po vybraní 6 stupňovej prevodovky menili prítlačný tanier a odpruženú spojkovú lamelu.  </a:t>
            </a:r>
            <a:endParaRPr lang="sk-S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 Po obede sme pomáhali mechanikom opravovať brzdový systém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Poobede sme išli do Prahy, po ktorej sme išli výletným autobusom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Môj moment dňa bola </a:t>
            </a:r>
            <a:r>
              <a:rPr lang="sk-SK" sz="2400" dirty="0"/>
              <a:t>P</a:t>
            </a:r>
            <a:r>
              <a:rPr lang="sk-SK" sz="2400" dirty="0" smtClean="0"/>
              <a:t>raha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3130"/>
            <a:ext cx="3789820" cy="213177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2808166" cy="37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948" y="476672"/>
            <a:ext cx="4097204" cy="720080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Streda 3.5 2023</a:t>
            </a:r>
            <a:endParaRPr lang="sk-SK" sz="3600" b="1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half" idx="2"/>
          </p:nvPr>
        </p:nvSpPr>
        <p:spPr>
          <a:xfrm>
            <a:off x="318948" y="1402748"/>
            <a:ext cx="4253052" cy="505058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Dnes sme boli opäť v servise na praxi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Doviezli nám auto, ktoré nemalo vodu v chladiči a prišli sme na to, že problém bol v zlom tesnení pod hlavou čo nasledovalo k rozobraniu a zaretovaniu reťazového rozvodového systému a k odobraniu 16 ventilovej hlavy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Neskôr sme nahadzovali hadičku ručnej brzdy a brzdové platničky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Potom sme sa vrátili na hotel, kde som bol prvý krát na lodi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Môj moment dňa bol, že som prvý krát na lodi</a:t>
            </a:r>
            <a:endParaRPr lang="sk-SK" sz="2400" dirty="0"/>
          </a:p>
        </p:txBody>
      </p:sp>
      <p:pic>
        <p:nvPicPr>
          <p:cNvPr id="6" name="Zástupný objekt pre 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>
          <a:xfrm>
            <a:off x="6372200" y="332656"/>
            <a:ext cx="2305254" cy="329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246373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95986"/>
            <a:ext cx="4097204" cy="573832"/>
          </a:xfrm>
        </p:spPr>
        <p:txBody>
          <a:bodyPr>
            <a:noAutofit/>
          </a:bodyPr>
          <a:lstStyle/>
          <a:p>
            <a:r>
              <a:rPr lang="sk-SK" sz="3600" b="1" dirty="0" smtClean="0"/>
              <a:t>Štvrtok 4.5 2023</a:t>
            </a:r>
            <a:endParaRPr lang="sk-SK" sz="3600" b="1" dirty="0"/>
          </a:p>
        </p:txBody>
      </p:sp>
      <p:pic>
        <p:nvPicPr>
          <p:cNvPr id="6" name="Zástupný objekt pre obrázok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>
          <a:xfrm>
            <a:off x="6372200" y="360203"/>
            <a:ext cx="2351112" cy="3358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objekt pre text 4"/>
          <p:cNvSpPr>
            <a:spLocks noGrp="1"/>
          </p:cNvSpPr>
          <p:nvPr>
            <p:ph type="body" sz="half" idx="2"/>
          </p:nvPr>
        </p:nvSpPr>
        <p:spPr>
          <a:xfrm>
            <a:off x="467544" y="1196752"/>
            <a:ext cx="4032448" cy="5472608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Dnes na praxi sme usporiadali gumy v sklade a zapisovali sme ich do systému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Potom sme pri prezúvaní gúm menili snímače tlaku v diskoch a aj ABS snímače na prednej náprave v otočiach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Poobede sme išli do pruhonického parku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Večer sme opekali na ohni a hrali na gitare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Môj moment dňa bol, že som sa naučil ako prezúvať gumy </a:t>
            </a:r>
          </a:p>
          <a:p>
            <a:endParaRPr lang="sk-SK" sz="24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48" y="2708920"/>
            <a:ext cx="2563969" cy="341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291" y="260648"/>
            <a:ext cx="4097204" cy="835496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Piatok 5.5 2023</a:t>
            </a:r>
            <a:endParaRPr lang="sk-SK" sz="3600" b="1" dirty="0"/>
          </a:p>
        </p:txBody>
      </p:sp>
      <p:pic>
        <p:nvPicPr>
          <p:cNvPr id="6" name="Zástupný objekt pre obrázok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>
          <a:xfrm>
            <a:off x="6156176" y="260648"/>
            <a:ext cx="2609936" cy="372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objekt pre text 4"/>
          <p:cNvSpPr>
            <a:spLocks noGrp="1"/>
          </p:cNvSpPr>
          <p:nvPr>
            <p:ph type="body" sz="half" idx="2"/>
          </p:nvPr>
        </p:nvSpPr>
        <p:spPr>
          <a:xfrm>
            <a:off x="370291" y="1340768"/>
            <a:ext cx="4097204" cy="522798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Ráno sme išli do servisu, kde sme pomáhali mechanikom rozobrať motor, na ktorom menili piesty, piestne krúžky, ojnice a ložiská.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Potom sme umývali auto a neskôr  rozoberali a kontrolovali vôľu v ložiskách prevodovky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Poobede, keď sme prišli na hotel, tak sme mali voľnočasové aktivity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Večer sme opekali na ohni špekačky a slaninu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Môj moment dňa boli </a:t>
            </a:r>
            <a:r>
              <a:rPr lang="sk-SK" sz="2400" dirty="0" err="1" smtClean="0"/>
              <a:t>šlapadlá</a:t>
            </a:r>
            <a:r>
              <a:rPr lang="sk-SK" sz="2400" dirty="0" smtClean="0"/>
              <a:t>, pretože som bol na nich prvýkrát    </a:t>
            </a:r>
            <a:endParaRPr lang="sk-SK" sz="24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2516832" cy="33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521" y="260648"/>
            <a:ext cx="4097204" cy="792088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Sobota 6.5 2023</a:t>
            </a:r>
            <a:endParaRPr lang="sk-SK" sz="3600" b="1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half" idx="2"/>
          </p:nvPr>
        </p:nvSpPr>
        <p:spPr>
          <a:xfrm>
            <a:off x="458974" y="1196752"/>
            <a:ext cx="4097204" cy="532859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Doobeda sme mali voľnočasové aktivity ako napríklad </a:t>
            </a:r>
            <a:r>
              <a:rPr lang="sk-SK" sz="2400" dirty="0" err="1" smtClean="0"/>
              <a:t>šlapadlá</a:t>
            </a:r>
            <a:r>
              <a:rPr lang="sk-SK" sz="2400" dirty="0" smtClean="0"/>
              <a:t> alebo paddle boardy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Poobede sme išli do Prahy, kde sme navštívili divadlo s názvom Broadway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Boli sme na predstavení, ktoré sa volalo láska nebeská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Bol som prvýkrát v takom veľkom divadle, kde mali prestávku v strede predstavenia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Môj moment dňa bolo predstavenie v divadle</a:t>
            </a:r>
          </a:p>
          <a:p>
            <a:endParaRPr lang="sk-SK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42" y="116632"/>
            <a:ext cx="2065585" cy="314096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16" y="3068960"/>
            <a:ext cx="336037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401" y="188640"/>
            <a:ext cx="4097204" cy="936104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Nedeľa 7.5 2023</a:t>
            </a:r>
            <a:endParaRPr lang="sk-SK" sz="3600" b="1" dirty="0"/>
          </a:p>
        </p:txBody>
      </p:sp>
      <p:sp>
        <p:nvSpPr>
          <p:cNvPr id="7" name="Zástupný objekt pre text 6"/>
          <p:cNvSpPr>
            <a:spLocks noGrp="1"/>
          </p:cNvSpPr>
          <p:nvPr>
            <p:ph type="body" sz="half" idx="2"/>
          </p:nvPr>
        </p:nvSpPr>
        <p:spPr>
          <a:xfrm>
            <a:off x="462128" y="1340768"/>
            <a:ext cx="4097204" cy="52565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Dnes sme boli celý deň v aquaparku s názvom Aqua </a:t>
            </a:r>
            <a:r>
              <a:rPr lang="sk-SK" sz="2400" dirty="0"/>
              <a:t>P</a:t>
            </a:r>
            <a:r>
              <a:rPr lang="sk-SK" sz="2400" dirty="0" smtClean="0"/>
              <a:t>alace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Bolo to rozdelené na aquapark a wellness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Asi najviac času som strávil v aquaparkovej zóne na toboganoch, ale navštívil som aj wellness, kde som prvýkrát skúsil sauny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Môj moment dňa boli </a:t>
            </a:r>
            <a:r>
              <a:rPr lang="sk-SK" sz="2400" dirty="0" err="1" smtClean="0"/>
              <a:t>tobogány</a:t>
            </a:r>
            <a:r>
              <a:rPr lang="sk-SK" sz="2400" dirty="0" smtClean="0"/>
              <a:t>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78008"/>
            <a:ext cx="3168352" cy="237626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2090240" cy="278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128" y="476672"/>
            <a:ext cx="4097204" cy="720080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Pondelok 8.5 2023</a:t>
            </a:r>
            <a:endParaRPr lang="sk-SK" sz="3600" b="1" dirty="0"/>
          </a:p>
        </p:txBody>
      </p:sp>
      <p:sp>
        <p:nvSpPr>
          <p:cNvPr id="7" name="Zástupný objekt pre text 6"/>
          <p:cNvSpPr>
            <a:spLocks noGrp="1"/>
          </p:cNvSpPr>
          <p:nvPr>
            <p:ph type="body" sz="half" idx="2"/>
          </p:nvPr>
        </p:nvSpPr>
        <p:spPr>
          <a:xfrm>
            <a:off x="462128" y="1340768"/>
            <a:ext cx="4097204" cy="5108158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8000" dirty="0" smtClean="0"/>
              <a:t>Dnes sme hneď po raňajkách vyrazili na tep </a:t>
            </a:r>
            <a:r>
              <a:rPr lang="sk-SK" sz="8000" dirty="0" err="1" smtClean="0"/>
              <a:t>factor</a:t>
            </a:r>
            <a:endParaRPr lang="sk-SK" sz="8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8000" dirty="0" smtClean="0"/>
              <a:t>Tam sme sa rozdelili do troch tímov po štyroch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8000" dirty="0" smtClean="0"/>
              <a:t>S pomocou môjho tímu sme spĺňali </a:t>
            </a:r>
            <a:r>
              <a:rPr lang="sk-SK" sz="8000" dirty="0"/>
              <a:t>ú</a:t>
            </a:r>
            <a:r>
              <a:rPr lang="sk-SK" sz="8000" dirty="0" smtClean="0"/>
              <a:t>lohy vo viac než dvadsiatich miestnostiach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8000" dirty="0" smtClean="0"/>
              <a:t>Síce sme neskončili prví, ale odniesli sme si veľa skúsenosti a zážitkov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8000" dirty="0" smtClean="0"/>
              <a:t>Poobede sme mali voľnočasové aktivity a vozili sme sa s inštruktorom na lodi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8000" dirty="0" smtClean="0"/>
              <a:t>Môj moment dňa bola tímová práca v tep </a:t>
            </a:r>
            <a:r>
              <a:rPr lang="sk-SK" sz="8000" dirty="0" err="1" smtClean="0"/>
              <a:t>factore</a:t>
            </a:r>
            <a:endParaRPr lang="sk-SK" sz="8000" dirty="0" smtClean="0"/>
          </a:p>
          <a:p>
            <a:r>
              <a:rPr lang="sk-SK" sz="6200" dirty="0" smtClean="0"/>
              <a:t> </a:t>
            </a:r>
          </a:p>
          <a:p>
            <a:endParaRPr lang="sk-SK" sz="2400" dirty="0" smtClean="0"/>
          </a:p>
          <a:p>
            <a:r>
              <a:rPr lang="sk-SK" sz="2400" dirty="0" smtClean="0"/>
              <a:t> </a:t>
            </a:r>
          </a:p>
          <a:p>
            <a:r>
              <a:rPr lang="sk-SK" sz="2400" dirty="0" smtClean="0"/>
              <a:t> </a:t>
            </a:r>
            <a:endParaRPr lang="sk-SK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02" y="692696"/>
            <a:ext cx="3072341" cy="230425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2474007" cy="32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56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ý">
  <a:themeElements>
    <a:clrScheme name="Nebeský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Nebeský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ý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TM03457452[[fn=Nebeský]]</Template>
  <TotalTime>6849</TotalTime>
  <Words>1056</Words>
  <Application>Microsoft Office PowerPoint</Application>
  <PresentationFormat>Prezentácia na obrazovke (4:3)</PresentationFormat>
  <Paragraphs>105</Paragraphs>
  <Slides>14</Slides>
  <Notes>4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Nebeský</vt:lpstr>
      <vt:lpstr>Document</vt:lpstr>
      <vt:lpstr>KA122 - Mobilita učiacich sa a zamestnancov v OVP Projekt:  Odbornosť a zručnosť   Prijímateľ projektu: Stredná odborná škola dopravná                                                   Rosinská 3126/2, 010 08 Žilina  Miesto pobytu: AUTO EŠPANDR, autoservis                                  Praha 10, Daliborova, 834/20, 102 00 Praha 15, Česká republika  Dátum pobytu: 01.05 – 12.05-2023</vt:lpstr>
      <vt:lpstr>Pondelok 1.5 2023</vt:lpstr>
      <vt:lpstr>Utorok 2.5 2023</vt:lpstr>
      <vt:lpstr>Streda 3.5 2023</vt:lpstr>
      <vt:lpstr>Štvrtok 4.5 2023</vt:lpstr>
      <vt:lpstr>Piatok 5.5 2023</vt:lpstr>
      <vt:lpstr>Sobota 6.5 2023</vt:lpstr>
      <vt:lpstr>Nedeľa 7.5 2023</vt:lpstr>
      <vt:lpstr>Pondelok 8.5 2023</vt:lpstr>
      <vt:lpstr>Utorok 9.5 2023</vt:lpstr>
      <vt:lpstr>Streda 10.5 2023</vt:lpstr>
      <vt:lpstr>Štvrtok 11.5 2023</vt:lpstr>
      <vt:lpstr>Piatok 12.5 2023</vt:lpstr>
      <vt:lpstr>Záverečné zhrnutie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Žiak</cp:lastModifiedBy>
  <cp:revision>116</cp:revision>
  <dcterms:created xsi:type="dcterms:W3CDTF">2021-11-16T15:09:50Z</dcterms:created>
  <dcterms:modified xsi:type="dcterms:W3CDTF">2023-05-15T10:50:24Z</dcterms:modified>
</cp:coreProperties>
</file>