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16"/>
  </p:notesMasterIdLst>
  <p:sldIdLst>
    <p:sldId id="256" r:id="rId2"/>
    <p:sldId id="295" r:id="rId3"/>
    <p:sldId id="297" r:id="rId4"/>
    <p:sldId id="298" r:id="rId5"/>
    <p:sldId id="299" r:id="rId6"/>
    <p:sldId id="300" r:id="rId7"/>
    <p:sldId id="301" r:id="rId8"/>
    <p:sldId id="303" r:id="rId9"/>
    <p:sldId id="302" r:id="rId10"/>
    <p:sldId id="304" r:id="rId11"/>
    <p:sldId id="306" r:id="rId12"/>
    <p:sldId id="309" r:id="rId13"/>
    <p:sldId id="307" r:id="rId14"/>
    <p:sldId id="296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28F88-E820-446B-91C3-4B7C94F67E15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81D75-8BC5-418A-B91D-35EFE76AD9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385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26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2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1E65B3E-BDD0-4488-BB9B-CBB35C58A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60EBBA22-9CA6-4629-9F6E-836C20C96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67F6065B-2239-48E6-A616-D55DD71EF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A037DCCC-F3BE-4CE4-8057-84DE00A4A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5C744C7C-9102-41D6-B9AC-65FCA06A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565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1ACAFE3-86C0-44D7-9DAE-F337A278F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="" xmlns:a16="http://schemas.microsoft.com/office/drawing/2014/main" id="{77C00033-8B30-40B5-9656-3535A5922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AAD5F940-FACE-498B-814F-D7A99D16F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3EA9E529-B558-402A-954C-616A25C2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30E3C203-BDBB-406D-8C0B-000088129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219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="" xmlns:a16="http://schemas.microsoft.com/office/drawing/2014/main" id="{8E415E94-0120-4E13-BB0A-A6FDA6CBF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="" xmlns:a16="http://schemas.microsoft.com/office/drawing/2014/main" id="{F493BD5B-9B21-4A4F-A079-86EBD4C89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5EA03E50-BB70-4FE6-88A4-8D7E33D7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BE5CBEB9-CBD0-4B4F-9804-58D94B9B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4891AA16-E2ED-4BB1-83D0-FB5F473B6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410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EE90642-CD8B-4087-B6B4-E47805B6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05C31D07-0D22-4950-A771-A686D809E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757BDA3A-7503-453F-A776-49597B8C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6F3B822D-683B-406F-BF8F-5AB8BA690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FAD93E3A-E86F-4F21-A6CA-874F4953A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549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F4244E7-288D-4851-8BF0-A48DDAE5A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="" xmlns:a16="http://schemas.microsoft.com/office/drawing/2014/main" id="{2FFDA474-3E82-4A80-A773-980AE081A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789BA5EB-E08E-4086-8FB6-53F72AC3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F72EB8F9-DAE8-4102-BF33-1F557A2F0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C2B64C7F-4207-4F99-A6AD-20C72D7F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577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BD7820C-A5A4-49F0-BEA2-57DEC327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9CA1A96C-B2B8-40CF-8965-F9C72972E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052F1E1C-78FF-447C-8E49-C2303290D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52F6E0C3-474F-4144-B3E3-625029EC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340BE9D5-8316-4E8C-B320-705D71D5D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2696ABAB-44F6-4BD9-8D2D-00C34A667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438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763AB2C-F680-4D5A-9B3A-3F98CAD6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="" xmlns:a16="http://schemas.microsoft.com/office/drawing/2014/main" id="{CCF706E3-AF20-4339-9316-6098F5A96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4729EEEE-5F57-4F8B-9F4F-014E9C2E4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="" xmlns:a16="http://schemas.microsoft.com/office/drawing/2014/main" id="{0E613963-A4A3-42D4-8DE5-4F0467B97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="" xmlns:a16="http://schemas.microsoft.com/office/drawing/2014/main" id="{EFE40D6B-2851-4DD6-8686-8FE7B294C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="" xmlns:a16="http://schemas.microsoft.com/office/drawing/2014/main" id="{839A8E05-C4F7-468E-BC5D-EF015FF6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="" xmlns:a16="http://schemas.microsoft.com/office/drawing/2014/main" id="{64174DE8-8A00-4916-B04B-FE59D17D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="" xmlns:a16="http://schemas.microsoft.com/office/drawing/2014/main" id="{447904A2-07CC-4CDF-B244-A7274D49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113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B53061-C19D-4150-9E9C-DC5DEC2F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="" xmlns:a16="http://schemas.microsoft.com/office/drawing/2014/main" id="{6F6A09D7-7B6A-40E1-A968-33D46006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9588EA87-FA6C-4A5D-8C1A-0F3BC8078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B5843A7B-B3C0-4981-A005-6E72A06F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193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="" xmlns:a16="http://schemas.microsoft.com/office/drawing/2014/main" id="{BA703BEA-15F0-4757-8FBD-5773DA915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="" xmlns:a16="http://schemas.microsoft.com/office/drawing/2014/main" id="{F45811B0-9855-4B2D-86BD-C9F725B4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="" xmlns:a16="http://schemas.microsoft.com/office/drawing/2014/main" id="{481C34D0-6B95-484C-A01E-664F1CFA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162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4F22ECC-2EDA-45C4-97B0-D5B4825F2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BF187B13-B332-4219-BD09-547BB4D8D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="" xmlns:a16="http://schemas.microsoft.com/office/drawing/2014/main" id="{9A3C5BF2-8BF5-45BF-8C79-75B217275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8035AE1D-94E4-41D0-BD28-FDABD6700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E8078490-2929-4BAF-AC76-ECC97DA94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744C37D1-24A7-45F6-B569-5128CD99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097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3441F02-C830-42D2-B012-BC0A4B52B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="" xmlns:a16="http://schemas.microsoft.com/office/drawing/2014/main" id="{16259DE8-F0C9-49C3-992C-7E5D35561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="" xmlns:a16="http://schemas.microsoft.com/office/drawing/2014/main" id="{67825EBB-9E0B-4165-86A6-2B1E87D61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A1C7659D-A9B2-4E24-9AA8-8F88EF656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A5AB6768-1CB2-4536-948A-11A04C56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B12784A9-0F6F-4C6F-BCC9-94978801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137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="" xmlns:a16="http://schemas.microsoft.com/office/drawing/2014/main" id="{BEA07C87-A3EB-48F9-88C2-FF2B3F0CE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="" xmlns:a16="http://schemas.microsoft.com/office/drawing/2014/main" id="{38713CAF-E6EF-4455-95D7-E4275C756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23A716D9-B013-4719-A47A-80F573CFD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837EA270-C086-4980-B7D3-499811462A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2595D797-55C1-4A50-AE0A-0FC20D880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526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package" Target="../embeddings/Dokument_programu_Microsoft_Word1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0189" y="908720"/>
            <a:ext cx="7988011" cy="4104456"/>
          </a:xfrm>
        </p:spPr>
        <p:txBody>
          <a:bodyPr>
            <a:normAutofit/>
          </a:bodyPr>
          <a:lstStyle/>
          <a:p>
            <a:pPr algn="l">
              <a:tabLst>
                <a:tab pos="2068513" algn="l"/>
              </a:tabLst>
            </a:pPr>
            <a:r>
              <a:rPr lang="sk-SK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KA122 </a:t>
            </a:r>
            <a:r>
              <a:rPr lang="sk-SK" sz="2000" b="1" dirty="0">
                <a:latin typeface="Calibri" panose="020F0502020204030204" pitchFamily="34" charset="0"/>
                <a:cs typeface="Calibri" panose="020F0502020204030204" pitchFamily="34" charset="0"/>
              </a:rPr>
              <a:t>- Mobilita učiacich sa a zamestnancov v OVP</a:t>
            </a: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Projekt:  </a:t>
            </a:r>
            <a:r>
              <a:rPr lang="sk-SK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Odbornosť a zručnosť</a:t>
            </a:r>
            <a:r>
              <a:rPr lang="sk-SK" sz="2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Prijímateľ </a:t>
            </a: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projektu: </a:t>
            </a:r>
            <a:r>
              <a:rPr lang="sk-SK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Stredná </a:t>
            </a:r>
            <a:r>
              <a:rPr lang="sk-SK" sz="2100" b="1" dirty="0">
                <a:latin typeface="Calibri" panose="020F0502020204030204" pitchFamily="34" charset="0"/>
                <a:cs typeface="Calibri" panose="020F0502020204030204" pitchFamily="34" charset="0"/>
              </a:rPr>
              <a:t>odborná škola dopravná </a:t>
            </a:r>
            <a:r>
              <a:rPr lang="sk-SK" sz="21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sz="21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</a:t>
            </a:r>
            <a:r>
              <a:rPr lang="sk-SK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Rosinská</a:t>
            </a:r>
            <a:r>
              <a:rPr lang="sk-SK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3126/2</a:t>
            </a:r>
            <a:br>
              <a:rPr lang="sk-SK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010 08 Žilina</a:t>
            </a:r>
            <a:r>
              <a:rPr lang="sk-SK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Miesto pobytu: 	</a:t>
            </a:r>
            <a:r>
              <a:rPr lang="sk-SK" sz="2000" b="1" dirty="0">
                <a:latin typeface="Calibri" panose="020F0502020204030204" pitchFamily="34" charset="0"/>
                <a:cs typeface="Calibri" panose="020F0502020204030204" pitchFamily="34" charset="0"/>
              </a:rPr>
              <a:t>AUTO EŠPANDR, </a:t>
            </a:r>
            <a:r>
              <a:rPr lang="sk-SK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autoservis </a:t>
            </a:r>
            <a:r>
              <a:rPr lang="sk-SK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Praha 10, Daliborova               </a:t>
            </a:r>
            <a:r>
              <a:rPr lang="sk-SK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	</a:t>
            </a:r>
            <a:r>
              <a:rPr lang="sk-SK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</a:t>
            </a:r>
            <a:r>
              <a:rPr lang="sk-SK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834/20</a:t>
            </a:r>
            <a:r>
              <a:rPr lang="sk-SK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102 00 Praha 15, Česká </a:t>
            </a:r>
            <a:r>
              <a:rPr lang="sk-SK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republika</a:t>
            </a:r>
            <a:br>
              <a:rPr lang="sk-SK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Dátum pobytu</a:t>
            </a:r>
            <a:r>
              <a:rPr lang="sk-SK" sz="2000" b="1" dirty="0">
                <a:latin typeface="Calibri" panose="020F0502020204030204" pitchFamily="34" charset="0"/>
                <a:cs typeface="Calibri" panose="020F0502020204030204" pitchFamily="34" charset="0"/>
              </a:rPr>
              <a:t>: 	</a:t>
            </a:r>
            <a:r>
              <a:rPr lang="sk-SK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01.05 – 12.05-2023</a:t>
            </a:r>
            <a:endParaRPr lang="sk-S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478" y="4725144"/>
            <a:ext cx="7776864" cy="1584176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  <a:p>
            <a:endParaRPr lang="sk-SK" dirty="0"/>
          </a:p>
          <a:p>
            <a:pPr algn="l"/>
            <a:endParaRPr lang="sk-SK" sz="9600" b="1" dirty="0">
              <a:solidFill>
                <a:srgbClr val="FF0000"/>
              </a:solidFill>
            </a:endParaRPr>
          </a:p>
          <a:p>
            <a:pPr algn="l"/>
            <a:r>
              <a:rPr lang="sk-SK" sz="9600" b="1" dirty="0" smtClean="0">
                <a:solidFill>
                  <a:srgbClr val="FF0000"/>
                </a:solidFill>
              </a:rPr>
              <a:t>Účastník</a:t>
            </a:r>
            <a:r>
              <a:rPr lang="sk-SK" sz="9600" b="1" dirty="0">
                <a:solidFill>
                  <a:srgbClr val="FF0000"/>
                </a:solidFill>
              </a:rPr>
              <a:t>: </a:t>
            </a:r>
            <a:r>
              <a:rPr lang="sk-SK" sz="9600" b="1" dirty="0" smtClean="0">
                <a:solidFill>
                  <a:srgbClr val="FF0000"/>
                </a:solidFill>
              </a:rPr>
              <a:t>Roman </a:t>
            </a:r>
            <a:r>
              <a:rPr lang="sk-SK" sz="9600" b="1" dirty="0" err="1" smtClean="0">
                <a:solidFill>
                  <a:srgbClr val="FF0000"/>
                </a:solidFill>
              </a:rPr>
              <a:t>Vaňovič</a:t>
            </a:r>
            <a:endParaRPr lang="sk-SK" sz="9600" b="1" dirty="0">
              <a:solidFill>
                <a:srgbClr val="FF0000"/>
              </a:solidFill>
            </a:endParaRP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r>
              <a:rPr lang="fr-FR" sz="4800" b="1" dirty="0">
                <a:solidFill>
                  <a:schemeClr val="tx1"/>
                </a:solidFill>
              </a:rPr>
              <a:t>Za obsah zodpovedá autor a Európska komisia ani národná agentúra nenesú zodpovednosť za použitie týchto informácií</a:t>
            </a:r>
            <a:endParaRPr lang="sk-SK" sz="4800" b="1" dirty="0">
              <a:solidFill>
                <a:schemeClr val="tx1"/>
              </a:solidFill>
            </a:endParaRPr>
          </a:p>
          <a:p>
            <a:r>
              <a:rPr lang="sk-SK" dirty="0"/>
              <a:t> </a:t>
            </a:r>
          </a:p>
          <a:p>
            <a:pPr algn="l"/>
            <a:endParaRPr lang="sk-SK" dirty="0"/>
          </a:p>
        </p:txBody>
      </p:sp>
      <p:pic>
        <p:nvPicPr>
          <p:cNvPr id="1026" name="Obrázo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986"/>
            <a:ext cx="19669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535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>
                <a:solidFill>
                  <a:srgbClr val="FF0000"/>
                </a:solidFill>
              </a:rPr>
              <a:t>Utorok-09.05.2023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15744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O šiestej ráno sme vyrazili na </a:t>
            </a:r>
            <a:r>
              <a:rPr lang="sk-SK" dirty="0" smtClean="0"/>
              <a:t>prax, </a:t>
            </a:r>
            <a:r>
              <a:rPr lang="sk-SK" dirty="0" smtClean="0"/>
              <a:t>kde sme boli posledný </a:t>
            </a:r>
            <a:r>
              <a:rPr lang="sk-SK" dirty="0" smtClean="0"/>
              <a:t>deň. </a:t>
            </a:r>
            <a:endParaRPr lang="sk-SK" dirty="0" smtClean="0"/>
          </a:p>
          <a:p>
            <a:r>
              <a:rPr lang="sk-SK" dirty="0" smtClean="0"/>
              <a:t>Po príchode do servisu nás čakala </a:t>
            </a:r>
            <a:r>
              <a:rPr lang="sk-SK" dirty="0"/>
              <a:t>ľ</a:t>
            </a:r>
            <a:r>
              <a:rPr lang="sk-SK" dirty="0" smtClean="0"/>
              <a:t>ahká </a:t>
            </a:r>
            <a:r>
              <a:rPr lang="sk-SK" dirty="0" smtClean="0"/>
              <a:t>diagnostika a následné odstránenie </a:t>
            </a:r>
            <a:r>
              <a:rPr lang="sk-SK" dirty="0" smtClean="0"/>
              <a:t>chyby.  </a:t>
            </a:r>
          </a:p>
          <a:p>
            <a:r>
              <a:rPr lang="sk-SK" dirty="0"/>
              <a:t>P</a:t>
            </a:r>
            <a:r>
              <a:rPr lang="sk-SK" dirty="0" smtClean="0"/>
              <a:t>otom </a:t>
            </a:r>
            <a:r>
              <a:rPr lang="sk-SK" dirty="0" smtClean="0"/>
              <a:t>sme vyvažovali </a:t>
            </a:r>
            <a:r>
              <a:rPr lang="sk-SK" dirty="0" smtClean="0"/>
              <a:t>kolesá a </a:t>
            </a:r>
            <a:r>
              <a:rPr lang="sk-SK" dirty="0" smtClean="0"/>
              <a:t>na konci </a:t>
            </a:r>
            <a:r>
              <a:rPr lang="sk-SK" dirty="0" smtClean="0"/>
              <a:t>praxe, </a:t>
            </a:r>
            <a:r>
              <a:rPr lang="sk-SK" dirty="0" smtClean="0"/>
              <a:t>sme sa rozlúčili </a:t>
            </a:r>
            <a:r>
              <a:rPr lang="sk-SK" dirty="0" smtClean="0"/>
              <a:t>s </a:t>
            </a:r>
            <a:r>
              <a:rPr lang="sk-SK" dirty="0" smtClean="0"/>
              <a:t>majstrom a išli do Prahy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sz="2400" b="1" dirty="0"/>
              <a:t>Top moment </a:t>
            </a:r>
            <a:r>
              <a:rPr lang="sk-SK" sz="2400" b="1" dirty="0" smtClean="0"/>
              <a:t>dňa</a:t>
            </a:r>
            <a:r>
              <a:rPr lang="sk-SK" b="1" dirty="0" smtClean="0"/>
              <a:t>: </a:t>
            </a:r>
            <a:r>
              <a:rPr lang="sk-SK" dirty="0" smtClean="0"/>
              <a:t>odborný výcvik 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28674" name="Picture 2" descr="C:\Users\DA\Downloads\received_132953305429655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2733384" cy="300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539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>
                <a:solidFill>
                  <a:srgbClr val="FF0000"/>
                </a:solidFill>
              </a:rPr>
              <a:t>Streda-10.05.2023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504056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Dnes sme </a:t>
            </a:r>
            <a:r>
              <a:rPr lang="sk-SK" dirty="0" smtClean="0"/>
              <a:t>navštívili </a:t>
            </a:r>
            <a:r>
              <a:rPr lang="sk-SK" dirty="0" smtClean="0"/>
              <a:t>strednú </a:t>
            </a:r>
            <a:r>
              <a:rPr lang="sk-SK" dirty="0" smtClean="0"/>
              <a:t>školu zameranú  </a:t>
            </a:r>
            <a:r>
              <a:rPr lang="sk-SK" dirty="0" smtClean="0"/>
              <a:t>na </a:t>
            </a:r>
            <a:r>
              <a:rPr lang="sk-SK" dirty="0" smtClean="0"/>
              <a:t>automobily </a:t>
            </a:r>
            <a:r>
              <a:rPr lang="sk-SK" dirty="0" smtClean="0"/>
              <a:t>a </a:t>
            </a:r>
            <a:r>
              <a:rPr lang="sk-SK" dirty="0" smtClean="0"/>
              <a:t>informatiku </a:t>
            </a:r>
            <a:r>
              <a:rPr lang="sk-SK" dirty="0" smtClean="0"/>
              <a:t>v </a:t>
            </a:r>
            <a:r>
              <a:rPr lang="sk-SK" dirty="0" smtClean="0"/>
              <a:t>Prahe.</a:t>
            </a:r>
            <a:endParaRPr lang="sk-SK" dirty="0" smtClean="0"/>
          </a:p>
          <a:p>
            <a:r>
              <a:rPr lang="sk-SK" dirty="0" smtClean="0"/>
              <a:t>Ukázali </a:t>
            </a:r>
            <a:r>
              <a:rPr lang="sk-SK" dirty="0" smtClean="0"/>
              <a:t>nám </a:t>
            </a:r>
            <a:r>
              <a:rPr lang="sk-SK" dirty="0" smtClean="0"/>
              <a:t>dielne a systém ako tam </a:t>
            </a:r>
            <a:r>
              <a:rPr lang="sk-SK" dirty="0" smtClean="0"/>
              <a:t>fungujú.</a:t>
            </a:r>
            <a:endParaRPr lang="sk-SK" dirty="0" smtClean="0"/>
          </a:p>
          <a:p>
            <a:r>
              <a:rPr lang="sk-SK" dirty="0" smtClean="0"/>
              <a:t>Majú obrovské pracovisko na klasický </a:t>
            </a:r>
            <a:r>
              <a:rPr lang="sk-SK" dirty="0" smtClean="0"/>
              <a:t>servis a zároveň majú aj </a:t>
            </a:r>
            <a:r>
              <a:rPr lang="sk-SK" dirty="0" err="1" smtClean="0"/>
              <a:t>rovnaciu</a:t>
            </a:r>
            <a:r>
              <a:rPr lang="sk-SK" dirty="0" smtClean="0"/>
              <a:t> </a:t>
            </a:r>
            <a:r>
              <a:rPr lang="sk-SK" dirty="0" smtClean="0"/>
              <a:t>stolicu na búrané autá a tiež veľkú lakovaciu </a:t>
            </a:r>
            <a:r>
              <a:rPr lang="sk-SK" dirty="0" smtClean="0"/>
              <a:t>dielňu. </a:t>
            </a:r>
            <a:endParaRPr lang="sk-SK" dirty="0" smtClean="0"/>
          </a:p>
          <a:p>
            <a:r>
              <a:rPr lang="sk-SK" dirty="0" smtClean="0"/>
              <a:t>Potom sme sa presunuli do Národného technického </a:t>
            </a:r>
            <a:r>
              <a:rPr lang="sk-SK" dirty="0" smtClean="0"/>
              <a:t>múzea. </a:t>
            </a:r>
            <a:endParaRPr lang="sk-SK" dirty="0" smtClean="0"/>
          </a:p>
          <a:p>
            <a:r>
              <a:rPr lang="sk-SK" dirty="0" smtClean="0"/>
              <a:t>Boli tu parné vlaky obrovské množstvo motoriek a bicyklov  a hlavne autá.</a:t>
            </a:r>
          </a:p>
          <a:p>
            <a:r>
              <a:rPr lang="sk-SK" dirty="0" smtClean="0"/>
              <a:t>So </a:t>
            </a:r>
            <a:r>
              <a:rPr lang="sk-SK" dirty="0" smtClean="0"/>
              <a:t>západom </a:t>
            </a:r>
            <a:r>
              <a:rPr lang="sk-SK" dirty="0" smtClean="0"/>
              <a:t>slnka sme si začali opekať a hrali na gitare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sz="2000" b="1" dirty="0"/>
              <a:t>Top moment </a:t>
            </a:r>
            <a:r>
              <a:rPr lang="sk-SK" sz="2000" b="1" dirty="0" smtClean="0"/>
              <a:t>dňa: </a:t>
            </a:r>
            <a:r>
              <a:rPr lang="sk-SK" sz="2000" dirty="0" smtClean="0"/>
              <a:t>Národné technické múzeum 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pic>
        <p:nvPicPr>
          <p:cNvPr id="29698" name="Picture 2" descr="C:\Users\DA\Downloads\IMG_20230510_0928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69567"/>
            <a:ext cx="341987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DA\Downloads\IMG_20230510_103811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422" y="4469567"/>
            <a:ext cx="3611893" cy="148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381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>
                <a:solidFill>
                  <a:srgbClr val="FF0000"/>
                </a:solidFill>
              </a:rPr>
              <a:t>Štvrtok-11.05.2023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5184576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Dnes sme merali dlhú cestu do Mladé </a:t>
            </a:r>
            <a:r>
              <a:rPr lang="sk-SK" dirty="0" err="1" smtClean="0"/>
              <a:t>boleslavi</a:t>
            </a:r>
            <a:r>
              <a:rPr lang="sk-SK" dirty="0" smtClean="0"/>
              <a:t> aby sme navštívili </a:t>
            </a:r>
            <a:r>
              <a:rPr lang="sk-SK" dirty="0" smtClean="0"/>
              <a:t>automobilku Škoda.</a:t>
            </a:r>
            <a:endParaRPr lang="sk-SK" dirty="0" smtClean="0"/>
          </a:p>
          <a:p>
            <a:r>
              <a:rPr lang="sk-SK" dirty="0" smtClean="0"/>
              <a:t>Prešli sme celé múzeum a videli </a:t>
            </a:r>
            <a:r>
              <a:rPr lang="sk-SK" dirty="0" smtClean="0"/>
              <a:t>film, </a:t>
            </a:r>
            <a:r>
              <a:rPr lang="sk-SK" dirty="0" smtClean="0"/>
              <a:t>ako to celé </a:t>
            </a:r>
            <a:r>
              <a:rPr lang="sk-SK" dirty="0" smtClean="0"/>
              <a:t>vzniklo. </a:t>
            </a:r>
            <a:endParaRPr lang="sk-SK" dirty="0" smtClean="0"/>
          </a:p>
          <a:p>
            <a:r>
              <a:rPr lang="sk-SK" dirty="0" smtClean="0"/>
              <a:t>Neskôr nám zobrali do výrobných </a:t>
            </a:r>
            <a:r>
              <a:rPr lang="sk-SK" dirty="0" smtClean="0"/>
              <a:t>liniek. </a:t>
            </a:r>
            <a:endParaRPr lang="sk-SK" dirty="0" smtClean="0"/>
          </a:p>
          <a:p>
            <a:r>
              <a:rPr lang="sk-SK" dirty="0" smtClean="0"/>
              <a:t>Ako prvé sme videli lisovňu kde sa z rovného plechu stavajú časti </a:t>
            </a:r>
            <a:r>
              <a:rPr lang="sk-SK" dirty="0" smtClean="0"/>
              <a:t>auta.</a:t>
            </a:r>
            <a:endParaRPr lang="sk-SK" dirty="0" smtClean="0"/>
          </a:p>
          <a:p>
            <a:r>
              <a:rPr lang="sk-SK" dirty="0" smtClean="0"/>
              <a:t>Potom sme sa presunuli do linky kde sa vyrábajú šasi </a:t>
            </a:r>
            <a:r>
              <a:rPr lang="sk-SK" dirty="0" smtClean="0"/>
              <a:t>auta. 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 smtClean="0"/>
          </a:p>
          <a:p>
            <a:endParaRPr lang="sk-SK" sz="2400" b="1" dirty="0" smtClean="0"/>
          </a:p>
          <a:p>
            <a:r>
              <a:rPr lang="sk-SK" sz="2400" b="1" dirty="0" smtClean="0"/>
              <a:t>Top </a:t>
            </a:r>
            <a:r>
              <a:rPr lang="sk-SK" sz="2400" b="1" dirty="0"/>
              <a:t>moment </a:t>
            </a:r>
            <a:r>
              <a:rPr lang="sk-SK" sz="2400" b="1" dirty="0" err="1" smtClean="0"/>
              <a:t>dňa:</a:t>
            </a:r>
            <a:r>
              <a:rPr lang="sk-SK" sz="2400" dirty="0" err="1" smtClean="0"/>
              <a:t>návšteva</a:t>
            </a:r>
            <a:r>
              <a:rPr lang="sk-SK" sz="2400" dirty="0" smtClean="0"/>
              <a:t> múzea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</a:t>
            </a:r>
          </a:p>
          <a:p>
            <a:endParaRPr lang="sk-SK" dirty="0" smtClean="0"/>
          </a:p>
        </p:txBody>
      </p:sp>
      <p:pic>
        <p:nvPicPr>
          <p:cNvPr id="30722" name="Picture 2" descr="C:\Users\DA\Downloads\IMG_20230511_124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76" y="3857650"/>
            <a:ext cx="3634732" cy="166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DA\Downloads\IMG_20230511_120107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57650"/>
            <a:ext cx="3707904" cy="166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18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>
                <a:solidFill>
                  <a:srgbClr val="FF0000"/>
                </a:solidFill>
              </a:rPr>
              <a:t>Piatok-12.05.2023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8650" y="1772816"/>
            <a:ext cx="7886700" cy="4404147"/>
          </a:xfrm>
        </p:spPr>
        <p:txBody>
          <a:bodyPr/>
          <a:lstStyle/>
          <a:p>
            <a:r>
              <a:rPr lang="sk-SK" dirty="0" smtClean="0"/>
              <a:t>Posledný deň v týždni sme išli na </a:t>
            </a:r>
            <a:r>
              <a:rPr lang="sk-SK" dirty="0" err="1" smtClean="0"/>
              <a:t>autovrakovisko</a:t>
            </a:r>
            <a:r>
              <a:rPr lang="sk-SK" dirty="0" smtClean="0"/>
              <a:t>. </a:t>
            </a:r>
            <a:endParaRPr lang="sk-SK" dirty="0" smtClean="0"/>
          </a:p>
          <a:p>
            <a:r>
              <a:rPr lang="sk-SK" dirty="0" smtClean="0"/>
              <a:t>Dali nám rozobrať dve auta a pripravovali sme ich na </a:t>
            </a:r>
            <a:r>
              <a:rPr lang="sk-SK" dirty="0" smtClean="0"/>
              <a:t>zošrotovanie.</a:t>
            </a:r>
            <a:endParaRPr lang="sk-SK" dirty="0" smtClean="0"/>
          </a:p>
          <a:p>
            <a:r>
              <a:rPr lang="sk-SK" dirty="0" smtClean="0"/>
              <a:t>Po obede sme sa stretli a zhodnotili celé dva týždne.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sz="2400" b="1" dirty="0"/>
              <a:t>Top moment </a:t>
            </a:r>
            <a:r>
              <a:rPr lang="sk-SK" sz="2400" b="1" dirty="0" smtClean="0"/>
              <a:t>dňa: </a:t>
            </a:r>
            <a:r>
              <a:rPr lang="sk-SK" sz="2400" dirty="0" err="1" smtClean="0"/>
              <a:t>autovrakovisko</a:t>
            </a:r>
            <a:endParaRPr lang="sk-SK" dirty="0"/>
          </a:p>
        </p:txBody>
      </p:sp>
      <p:pic>
        <p:nvPicPr>
          <p:cNvPr id="28674" name="Picture 2" descr="C:\Users\DA\Downloads\IMG_20230512_105149_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7" y="2968241"/>
            <a:ext cx="2345457" cy="320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DA\Downloads\received_18785428707869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407" y="2976281"/>
            <a:ext cx="291125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96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9775423-6229-49D2-86E6-E732E309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/>
          </a:bodyPr>
          <a:lstStyle/>
          <a:p>
            <a:r>
              <a:rPr lang="sk-SK" sz="2800" dirty="0">
                <a:solidFill>
                  <a:srgbClr val="FF0000"/>
                </a:solidFill>
              </a:rPr>
              <a:t>Záverečné zhrnutie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B4359074-1800-4641-A848-49FC815C6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55" y="1028355"/>
            <a:ext cx="8640960" cy="6021288"/>
          </a:xfrm>
        </p:spPr>
        <p:txBody>
          <a:bodyPr>
            <a:normAutofit/>
          </a:bodyPr>
          <a:lstStyle/>
          <a:p>
            <a:r>
              <a:rPr lang="sk-SK" dirty="0" smtClean="0"/>
              <a:t>Tieto dva </a:t>
            </a:r>
            <a:r>
              <a:rPr lang="sk-SK" dirty="0" err="1" smtClean="0"/>
              <a:t>tyždňe</a:t>
            </a:r>
            <a:r>
              <a:rPr lang="sk-SK" dirty="0" smtClean="0"/>
              <a:t> mi dali veľa nových veci a skúsenosti</a:t>
            </a:r>
          </a:p>
          <a:p>
            <a:r>
              <a:rPr lang="sk-SK" dirty="0" smtClean="0"/>
              <a:t>Spoznal </a:t>
            </a:r>
            <a:r>
              <a:rPr lang="sk-SK" dirty="0" smtClean="0"/>
              <a:t>som veľa ľudí a posilnil </a:t>
            </a:r>
            <a:r>
              <a:rPr lang="sk-SK" dirty="0" err="1" smtClean="0"/>
              <a:t>kamarádstva</a:t>
            </a:r>
            <a:r>
              <a:rPr lang="sk-SK" dirty="0" smtClean="0"/>
              <a:t>  tiež som nabral veľa nových názorov a skúsenosti či už zo života alebo z praxe </a:t>
            </a:r>
          </a:p>
          <a:p>
            <a:r>
              <a:rPr lang="sk-SK" dirty="0" smtClean="0"/>
              <a:t>Verím že s týmito </a:t>
            </a:r>
            <a:r>
              <a:rPr lang="sk-SK" dirty="0" err="1"/>
              <a:t>ľ</a:t>
            </a:r>
            <a:r>
              <a:rPr lang="sk-SK" dirty="0" err="1" smtClean="0"/>
              <a:t>udmi</a:t>
            </a:r>
            <a:r>
              <a:rPr lang="sk-SK" dirty="0" smtClean="0"/>
              <a:t> ostanem v kontakte na ďalej a niekedy sa uvidíme </a:t>
            </a:r>
          </a:p>
          <a:p>
            <a:r>
              <a:rPr lang="sk-SK" dirty="0" smtClean="0"/>
              <a:t>Prvý krát som navštívil Prahu a bolo to veľmi krásne mesto a dobrý ľudia   </a:t>
            </a:r>
          </a:p>
          <a:p>
            <a:r>
              <a:rPr lang="sk-SK" dirty="0" smtClean="0"/>
              <a:t>Zistil som že Praha je pomerne dráha čo ma prinútilo rozumne zaobchádzať s peniazmi</a:t>
            </a:r>
          </a:p>
          <a:p>
            <a:r>
              <a:rPr lang="sk-SK" dirty="0" smtClean="0"/>
              <a:t>Tak tiež som sa naučil používať český vlakový </a:t>
            </a:r>
            <a:r>
              <a:rPr lang="sk-SK" dirty="0" err="1" smtClean="0"/>
              <a:t>systém,išiel</a:t>
            </a:r>
            <a:r>
              <a:rPr lang="sk-SK" dirty="0" smtClean="0"/>
              <a:t> prvý krát metrom a spoznal hlavnú stanicu </a:t>
            </a:r>
          </a:p>
          <a:p>
            <a:r>
              <a:rPr lang="sk-SK" dirty="0" smtClean="0"/>
              <a:t>Naučil som sa veľa nových českých slov a videl som kúsky ich </a:t>
            </a:r>
            <a:r>
              <a:rPr lang="sk-SK" dirty="0" err="1" smtClean="0"/>
              <a:t>kultúri</a:t>
            </a:r>
            <a:r>
              <a:rPr lang="sk-SK" dirty="0" smtClean="0"/>
              <a:t>  </a:t>
            </a:r>
          </a:p>
          <a:p>
            <a:r>
              <a:rPr lang="sk-SK" dirty="0" smtClean="0"/>
              <a:t>Na zlepšenie by som iba zmodernizoval odborné učilište </a:t>
            </a:r>
            <a:r>
              <a:rPr lang="sk-SK" dirty="0" smtClean="0"/>
              <a:t>ale inak </a:t>
            </a:r>
            <a:r>
              <a:rPr lang="sk-SK" dirty="0" smtClean="0"/>
              <a:t>škola mala podobné témy </a:t>
            </a:r>
          </a:p>
          <a:p>
            <a:r>
              <a:rPr lang="sk-SK" dirty="0"/>
              <a:t>Budem rád ak sa ešte niekedy dostanem na </a:t>
            </a:r>
            <a:r>
              <a:rPr lang="sk-SK" dirty="0" err="1"/>
              <a:t>erazmus</a:t>
            </a:r>
            <a:r>
              <a:rPr lang="sk-SK" dirty="0"/>
              <a:t> </a:t>
            </a:r>
            <a:r>
              <a:rPr lang="sk-SK" dirty="0" smtClean="0"/>
              <a:t>pretože to bola </a:t>
            </a:r>
            <a:r>
              <a:rPr lang="sk-SK" dirty="0" err="1" smtClean="0"/>
              <a:t>velká</a:t>
            </a:r>
            <a:r>
              <a:rPr lang="sk-SK" dirty="0" smtClean="0"/>
              <a:t> skúsenosť a zážitok.</a:t>
            </a:r>
            <a:endParaRPr lang="sk-SK" dirty="0"/>
          </a:p>
          <a:p>
            <a:endParaRPr lang="sk-SK" dirty="0" smtClean="0"/>
          </a:p>
          <a:p>
            <a:pPr marL="0" indent="0">
              <a:buNone/>
            </a:pPr>
            <a:endParaRPr lang="sk-SK" sz="2400" b="1" dirty="0"/>
          </a:p>
          <a:p>
            <a:pPr marL="0" indent="0">
              <a:buNone/>
            </a:pPr>
            <a:endParaRPr lang="sk-SK" sz="2400" b="1" dirty="0" smtClean="0"/>
          </a:p>
          <a:p>
            <a:pPr marL="0" indent="0">
              <a:buNone/>
            </a:pP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</p:txBody>
      </p:sp>
      <p:graphicFrame>
        <p:nvGraphicFramePr>
          <p:cNvPr id="4" name="Zástupný objekt pre obsah 7">
            <a:extLst>
              <a:ext uri="{FF2B5EF4-FFF2-40B4-BE49-F238E27FC236}">
                <a16:creationId xmlns="" xmlns:a16="http://schemas.microsoft.com/office/drawing/2014/main" id="{BA8000FD-7DB9-46F0-8B43-32203CD96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781911"/>
              </p:ext>
            </p:extLst>
          </p:nvPr>
        </p:nvGraphicFramePr>
        <p:xfrm>
          <a:off x="6012755" y="131417"/>
          <a:ext cx="575945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" name="Document" r:id="rId4" imgW="5759285" imgH="896748" progId="Word.Document.12">
                  <p:embed/>
                </p:oleObj>
              </mc:Choice>
              <mc:Fallback>
                <p:oleObj name="Document" r:id="rId4" imgW="5759285" imgH="8967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12755" y="131417"/>
                        <a:ext cx="5759450" cy="89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924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9775423-6229-49D2-86E6-E732E309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6632"/>
            <a:ext cx="8003232" cy="1512168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FF0000"/>
                </a:solidFill>
              </a:rPr>
              <a:t>Pondelok-01.05.2023</a:t>
            </a:r>
            <a:endParaRPr lang="sk-SK" sz="3200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B4359074-1800-4641-A848-49FC815C6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776"/>
            <a:ext cx="8352928" cy="5313806"/>
          </a:xfrm>
        </p:spPr>
        <p:txBody>
          <a:bodyPr>
            <a:normAutofit/>
          </a:bodyPr>
          <a:lstStyle/>
          <a:p>
            <a:r>
              <a:rPr lang="sk-SK" dirty="0" smtClean="0"/>
              <a:t>Ráno po výdatných raňajkách nám okolitá krásna príroda </a:t>
            </a:r>
            <a:r>
              <a:rPr lang="sk-SK" dirty="0" smtClean="0"/>
              <a:t>umožnila </a:t>
            </a:r>
            <a:r>
              <a:rPr lang="sk-SK" dirty="0" smtClean="0"/>
              <a:t>prechádzku na skalný </a:t>
            </a:r>
            <a:r>
              <a:rPr lang="sk-SK" dirty="0" smtClean="0"/>
              <a:t>výhľad ,odkiaľ </a:t>
            </a:r>
            <a:r>
              <a:rPr lang="sk-SK" dirty="0" smtClean="0"/>
              <a:t>sme videli okolie hotela </a:t>
            </a:r>
            <a:r>
              <a:rPr lang="sk-SK" dirty="0" smtClean="0"/>
              <a:t>.</a:t>
            </a:r>
            <a:endParaRPr lang="sk-SK" dirty="0" smtClean="0"/>
          </a:p>
          <a:p>
            <a:r>
              <a:rPr lang="sk-SK" dirty="0" smtClean="0"/>
              <a:t>Po obede sme mali </a:t>
            </a:r>
            <a:r>
              <a:rPr lang="sk-SK" dirty="0" smtClean="0"/>
              <a:t>vďaka </a:t>
            </a:r>
            <a:r>
              <a:rPr lang="sk-SK" dirty="0" smtClean="0"/>
              <a:t>okoliu hotela možnosť ísť na </a:t>
            </a:r>
            <a:r>
              <a:rPr lang="sk-SK" dirty="0" err="1" smtClean="0"/>
              <a:t>paddleboardy</a:t>
            </a:r>
            <a:r>
              <a:rPr lang="sk-SK" dirty="0" smtClean="0"/>
              <a:t>.</a:t>
            </a:r>
            <a:endParaRPr lang="sk-SK" dirty="0" smtClean="0"/>
          </a:p>
          <a:p>
            <a:r>
              <a:rPr lang="sk-SK" dirty="0" smtClean="0"/>
              <a:t>Po </a:t>
            </a:r>
            <a:r>
              <a:rPr lang="sk-SK" dirty="0" smtClean="0"/>
              <a:t>západe </a:t>
            </a:r>
            <a:r>
              <a:rPr lang="sk-SK" dirty="0" smtClean="0"/>
              <a:t>nám </a:t>
            </a:r>
            <a:r>
              <a:rPr lang="sk-SK" dirty="0" smtClean="0"/>
              <a:t>ukázali českú tradíciu </a:t>
            </a:r>
            <a:r>
              <a:rPr lang="sk-SK" dirty="0" smtClean="0"/>
              <a:t>pálenia </a:t>
            </a:r>
            <a:r>
              <a:rPr lang="sk-SK" dirty="0" smtClean="0"/>
              <a:t>čarodejníc  </a:t>
            </a:r>
            <a:r>
              <a:rPr lang="sk-SK" dirty="0" smtClean="0"/>
              <a:t>.</a:t>
            </a:r>
            <a:endParaRPr lang="sk-SK" dirty="0" smtClean="0"/>
          </a:p>
          <a:p>
            <a:pPr marL="0" indent="0">
              <a:buNone/>
            </a:pPr>
            <a:endParaRPr lang="sk-SK" sz="2400" b="1" dirty="0" smtClean="0"/>
          </a:p>
          <a:p>
            <a:pPr marL="0" indent="0">
              <a:buNone/>
            </a:pPr>
            <a:endParaRPr lang="sk-SK" sz="2400" b="1" dirty="0"/>
          </a:p>
          <a:p>
            <a:pPr marL="0" indent="0">
              <a:buNone/>
            </a:pPr>
            <a:endParaRPr lang="sk-SK" sz="2400" b="1" dirty="0" smtClean="0"/>
          </a:p>
          <a:p>
            <a:pPr marL="0" indent="0">
              <a:buNone/>
            </a:pPr>
            <a:endParaRPr lang="sk-SK" sz="2400" b="1" dirty="0"/>
          </a:p>
          <a:p>
            <a:pPr marL="0" indent="0">
              <a:buNone/>
            </a:pPr>
            <a:endParaRPr lang="sk-SK" sz="2400" b="1" dirty="0" smtClean="0"/>
          </a:p>
          <a:p>
            <a:pPr marL="0" indent="0">
              <a:buNone/>
            </a:pPr>
            <a:endParaRPr lang="sk-SK" sz="2400" b="1" dirty="0"/>
          </a:p>
          <a:p>
            <a:pPr marL="0" indent="0">
              <a:buNone/>
            </a:pPr>
            <a:endParaRPr lang="sk-SK" sz="2400" b="1" dirty="0" smtClean="0"/>
          </a:p>
          <a:p>
            <a:pPr marL="0" indent="0">
              <a:buNone/>
            </a:pPr>
            <a:r>
              <a:rPr lang="sk-SK" sz="2400" b="1" dirty="0" smtClean="0"/>
              <a:t>Top moment dňa: </a:t>
            </a:r>
            <a:r>
              <a:rPr lang="sk-SK" sz="2400" dirty="0" smtClean="0"/>
              <a:t>večerné pálenie čarodejníc</a:t>
            </a:r>
            <a:endParaRPr lang="sk-SK" sz="2400" dirty="0"/>
          </a:p>
          <a:p>
            <a:pPr marL="0" indent="0">
              <a:buNone/>
            </a:pPr>
            <a:endParaRPr lang="sk-SK" sz="2400" b="1" dirty="0" smtClean="0"/>
          </a:p>
          <a:p>
            <a:pPr>
              <a:buFontTx/>
              <a:buChar char="-"/>
            </a:pP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84984"/>
            <a:ext cx="5256584" cy="201622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99" y="3284984"/>
            <a:ext cx="236602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8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FF0000"/>
                </a:solidFill>
              </a:rPr>
              <a:t>Utorok-02.05.2023</a:t>
            </a:r>
            <a:endParaRPr lang="sk-SK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5445224"/>
          </a:xfrm>
        </p:spPr>
        <p:txBody>
          <a:bodyPr>
            <a:normAutofit/>
          </a:bodyPr>
          <a:lstStyle/>
          <a:p>
            <a:r>
              <a:rPr lang="sk-SK" dirty="0" smtClean="0"/>
              <a:t>Dnes sme išli </a:t>
            </a:r>
            <a:r>
              <a:rPr lang="sk-SK" dirty="0" smtClean="0"/>
              <a:t>prvýkrát </a:t>
            </a:r>
            <a:r>
              <a:rPr lang="sk-SK" dirty="0" smtClean="0"/>
              <a:t>na </a:t>
            </a:r>
            <a:r>
              <a:rPr lang="sk-SK" dirty="0" smtClean="0"/>
              <a:t>prax do </a:t>
            </a:r>
            <a:r>
              <a:rPr lang="sk-SK" dirty="0" smtClean="0"/>
              <a:t>dielne auto </a:t>
            </a:r>
            <a:r>
              <a:rPr lang="sk-SK" dirty="0" err="1" smtClean="0"/>
              <a:t>Ešpandr</a:t>
            </a:r>
            <a:r>
              <a:rPr lang="sk-SK" dirty="0"/>
              <a:t>,</a:t>
            </a:r>
            <a:r>
              <a:rPr lang="sk-SK" dirty="0" smtClean="0"/>
              <a:t> </a:t>
            </a:r>
            <a:r>
              <a:rPr lang="sk-SK" dirty="0" smtClean="0"/>
              <a:t>kde nás privítali a </a:t>
            </a:r>
            <a:r>
              <a:rPr lang="sk-SK" dirty="0" smtClean="0"/>
              <a:t>zoznámili </a:t>
            </a:r>
            <a:r>
              <a:rPr lang="sk-SK" dirty="0" smtClean="0"/>
              <a:t>nás </a:t>
            </a:r>
            <a:r>
              <a:rPr lang="sk-SK" dirty="0" smtClean="0"/>
              <a:t>s </a:t>
            </a:r>
            <a:r>
              <a:rPr lang="sk-SK" dirty="0" smtClean="0"/>
              <a:t>pracoviskom .</a:t>
            </a:r>
          </a:p>
          <a:p>
            <a:r>
              <a:rPr lang="sk-SK" dirty="0" smtClean="0"/>
              <a:t>Po obede sme sa následne presunuli </a:t>
            </a:r>
            <a:r>
              <a:rPr lang="sk-SK" dirty="0" smtClean="0"/>
              <a:t>do </a:t>
            </a:r>
            <a:r>
              <a:rPr lang="sk-SK" dirty="0"/>
              <a:t>h</a:t>
            </a:r>
            <a:r>
              <a:rPr lang="sk-SK" dirty="0" smtClean="0"/>
              <a:t>lavného mesta Praha. </a:t>
            </a:r>
            <a:endParaRPr lang="sk-SK" dirty="0"/>
          </a:p>
          <a:p>
            <a:r>
              <a:rPr lang="sk-SK" dirty="0" smtClean="0"/>
              <a:t>Absolvovali sme cestu autobusom po </a:t>
            </a:r>
            <a:r>
              <a:rPr lang="sk-SK" dirty="0" smtClean="0"/>
              <a:t>Prahe, </a:t>
            </a:r>
            <a:r>
              <a:rPr lang="sk-SK" dirty="0" smtClean="0"/>
              <a:t>na ktorej nám boli ukázané všetky krásy Pražského </a:t>
            </a:r>
            <a:r>
              <a:rPr lang="sk-SK" dirty="0" smtClean="0"/>
              <a:t>mesta.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sz="2400" b="1" dirty="0" smtClean="0"/>
          </a:p>
          <a:p>
            <a:pPr marL="0" indent="0">
              <a:buNone/>
            </a:pPr>
            <a:r>
              <a:rPr lang="sk-SK" sz="2400" b="1" dirty="0" smtClean="0"/>
              <a:t>Top </a:t>
            </a:r>
            <a:r>
              <a:rPr lang="sk-SK" sz="2400" b="1" dirty="0"/>
              <a:t>moment dňa: </a:t>
            </a:r>
            <a:r>
              <a:rPr lang="sk-SK" sz="2400" dirty="0" smtClean="0"/>
              <a:t>vyhliadková jazda po Prahe 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5685" y="3273152"/>
            <a:ext cx="2736304" cy="21839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29000"/>
            <a:ext cx="547260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2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FF0000"/>
                </a:solidFill>
              </a:rPr>
              <a:t>Streda-03.05.2023</a:t>
            </a:r>
            <a:endParaRPr lang="sk-SK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5112567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Náš deň začal odbornou</a:t>
            </a:r>
            <a:r>
              <a:rPr lang="sk-SK" dirty="0"/>
              <a:t> </a:t>
            </a:r>
            <a:r>
              <a:rPr lang="sk-SK" dirty="0" smtClean="0"/>
              <a:t>praxou.</a:t>
            </a:r>
            <a:endParaRPr lang="sk-SK" dirty="0" smtClean="0"/>
          </a:p>
          <a:p>
            <a:r>
              <a:rPr lang="sk-SK" dirty="0" smtClean="0"/>
              <a:t>Počas dňa sme vymenili brzdové obloženia ,prezuli a vyvážili </a:t>
            </a:r>
            <a:r>
              <a:rPr lang="sk-SK" dirty="0" smtClean="0"/>
              <a:t>kolesá </a:t>
            </a:r>
            <a:r>
              <a:rPr lang="sk-SK" dirty="0" smtClean="0"/>
              <a:t>a vymenili pravý predný čap </a:t>
            </a:r>
            <a:r>
              <a:rPr lang="sk-SK" dirty="0" smtClean="0"/>
              <a:t>riadenia. </a:t>
            </a:r>
            <a:endParaRPr lang="sk-SK" dirty="0" smtClean="0"/>
          </a:p>
          <a:p>
            <a:r>
              <a:rPr lang="sk-SK" dirty="0" smtClean="0"/>
              <a:t>Po </a:t>
            </a:r>
            <a:r>
              <a:rPr lang="sk-SK" dirty="0" smtClean="0"/>
              <a:t>skončení </a:t>
            </a:r>
            <a:r>
              <a:rPr lang="sk-SK" dirty="0" smtClean="0"/>
              <a:t>odbornej praxe sme išli na štátny Zámok </a:t>
            </a:r>
            <a:r>
              <a:rPr lang="sk-SK" dirty="0" err="1" smtClean="0"/>
              <a:t>Konopište</a:t>
            </a:r>
            <a:r>
              <a:rPr lang="sk-SK" dirty="0" smtClean="0"/>
              <a:t> .</a:t>
            </a:r>
          </a:p>
          <a:p>
            <a:r>
              <a:rPr lang="sk-SK" dirty="0" smtClean="0"/>
              <a:t>Tento z</a:t>
            </a:r>
            <a:r>
              <a:rPr lang="sk-SK" dirty="0"/>
              <a:t>á</a:t>
            </a:r>
            <a:r>
              <a:rPr lang="sk-SK" dirty="0" smtClean="0"/>
              <a:t>mok leží 40 km juhovýchodne od Prahy </a:t>
            </a:r>
            <a:r>
              <a:rPr lang="sk-SK" dirty="0" smtClean="0"/>
              <a:t>.</a:t>
            </a:r>
          </a:p>
          <a:p>
            <a:r>
              <a:rPr lang="sk-SK" dirty="0"/>
              <a:t>V</a:t>
            </a:r>
            <a:r>
              <a:rPr lang="sk-SK" dirty="0" smtClean="0"/>
              <a:t> </a:t>
            </a:r>
            <a:r>
              <a:rPr lang="sk-SK" dirty="0" smtClean="0"/>
              <a:t>zámku sú rôzne sochy a staroveké </a:t>
            </a:r>
            <a:r>
              <a:rPr lang="sk-SK" dirty="0" smtClean="0"/>
              <a:t>zbrane.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sz="2400" b="1" dirty="0" smtClean="0"/>
          </a:p>
          <a:p>
            <a:r>
              <a:rPr lang="sk-SK" sz="2400" b="1" dirty="0" smtClean="0"/>
              <a:t>Top </a:t>
            </a:r>
            <a:r>
              <a:rPr lang="sk-SK" sz="2400" b="1" dirty="0"/>
              <a:t>moment </a:t>
            </a:r>
            <a:r>
              <a:rPr lang="sk-SK" sz="2400" b="1" dirty="0" smtClean="0"/>
              <a:t>dňa: </a:t>
            </a:r>
            <a:r>
              <a:rPr lang="sk-SK" sz="2400" dirty="0" smtClean="0"/>
              <a:t>návšteva zámku </a:t>
            </a:r>
            <a:r>
              <a:rPr lang="sk-SK" sz="2400" dirty="0" err="1" smtClean="0"/>
              <a:t>K</a:t>
            </a:r>
            <a:r>
              <a:rPr lang="sk-SK" sz="2400" dirty="0" err="1" smtClean="0"/>
              <a:t>onopište</a:t>
            </a:r>
            <a:endParaRPr lang="sk-SK" sz="2400" b="1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052636"/>
            <a:ext cx="2537729" cy="291895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29000"/>
            <a:ext cx="3758674" cy="254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4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FF0000"/>
                </a:solidFill>
              </a:rPr>
              <a:t>Štvrtok-04.05.2023</a:t>
            </a:r>
            <a:endParaRPr lang="sk-SK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/>
          <a:lstStyle/>
          <a:p>
            <a:r>
              <a:rPr lang="sk-SK" dirty="0" smtClean="0"/>
              <a:t>Ako </a:t>
            </a:r>
            <a:r>
              <a:rPr lang="sk-SK" dirty="0" smtClean="0"/>
              <a:t>každý deň </a:t>
            </a:r>
            <a:r>
              <a:rPr lang="sk-SK" dirty="0" smtClean="0"/>
              <a:t>sme navštívili odborný výcvik </a:t>
            </a:r>
            <a:r>
              <a:rPr lang="sk-SK" dirty="0" smtClean="0"/>
              <a:t>.</a:t>
            </a:r>
            <a:endParaRPr lang="sk-SK" dirty="0"/>
          </a:p>
          <a:p>
            <a:r>
              <a:rPr lang="sk-SK" dirty="0" smtClean="0"/>
              <a:t>Počas dňa sme </a:t>
            </a:r>
            <a:r>
              <a:rPr lang="sk-SK" dirty="0"/>
              <a:t>uplatnili naše </a:t>
            </a:r>
            <a:r>
              <a:rPr lang="sk-SK" dirty="0" smtClean="0"/>
              <a:t>skúsenosti a učili sme sa nové veci  ako výmena </a:t>
            </a:r>
            <a:r>
              <a:rPr lang="sk-SK" dirty="0" err="1" smtClean="0"/>
              <a:t>klímového</a:t>
            </a:r>
            <a:r>
              <a:rPr lang="sk-SK" dirty="0" smtClean="0"/>
              <a:t> </a:t>
            </a:r>
            <a:r>
              <a:rPr lang="sk-SK" dirty="0" err="1" smtClean="0"/>
              <a:t>chladiča,servisná</a:t>
            </a:r>
            <a:r>
              <a:rPr lang="sk-SK" dirty="0" smtClean="0"/>
              <a:t> prehliadka osobného automobilu a výmena motorového oleja v </a:t>
            </a:r>
            <a:r>
              <a:rPr lang="sk-SK" dirty="0" smtClean="0"/>
              <a:t>prevodovke.</a:t>
            </a:r>
            <a:endParaRPr lang="sk-SK" dirty="0" smtClean="0"/>
          </a:p>
          <a:p>
            <a:r>
              <a:rPr lang="sk-SK" dirty="0" smtClean="0"/>
              <a:t>O 15:00  sme navštívili </a:t>
            </a:r>
            <a:r>
              <a:rPr lang="sk-SK" dirty="0" err="1" smtClean="0"/>
              <a:t>Pruhonický</a:t>
            </a:r>
            <a:r>
              <a:rPr lang="sk-SK" dirty="0" smtClean="0"/>
              <a:t> park.</a:t>
            </a:r>
            <a:r>
              <a:rPr lang="sk-SK" dirty="0"/>
              <a:t> </a:t>
            </a:r>
            <a:r>
              <a:rPr lang="sk-SK" dirty="0" smtClean="0"/>
              <a:t>Bola tam krásna </a:t>
            </a:r>
            <a:r>
              <a:rPr lang="sk-SK" dirty="0" smtClean="0"/>
              <a:t>príroda, </a:t>
            </a:r>
            <a:r>
              <a:rPr lang="sk-SK" dirty="0" smtClean="0"/>
              <a:t>kde sme mali možnosť sa </a:t>
            </a:r>
            <a:r>
              <a:rPr lang="sk-SK" dirty="0" err="1" smtClean="0"/>
              <a:t>prechadzať</a:t>
            </a:r>
            <a:r>
              <a:rPr lang="sk-SK" dirty="0" smtClean="0"/>
              <a:t> 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28674" name="Picture 2" descr="C:\Users\DA\Downloads\IMG_20230505_1133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3342"/>
            <a:ext cx="2178218" cy="230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755576" y="6285910"/>
            <a:ext cx="8508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/>
              <a:t>Top moment </a:t>
            </a:r>
            <a:r>
              <a:rPr lang="sk-SK" sz="2400" dirty="0" err="1" smtClean="0"/>
              <a:t>dňa:</a:t>
            </a:r>
            <a:r>
              <a:rPr lang="sk-SK" sz="2100" dirty="0" err="1" smtClean="0"/>
              <a:t>naberanie</a:t>
            </a:r>
            <a:r>
              <a:rPr lang="sk-SK" sz="2400" dirty="0" smtClean="0"/>
              <a:t> </a:t>
            </a:r>
            <a:r>
              <a:rPr lang="sk-SK" sz="2100" dirty="0" smtClean="0"/>
              <a:t>nových skúsenosti na odbornom výcviku</a:t>
            </a:r>
            <a:r>
              <a:rPr lang="sk-SK" sz="2400" b="1" dirty="0" smtClean="0"/>
              <a:t> </a:t>
            </a:r>
            <a:endParaRPr lang="sk-SK" sz="2400" dirty="0"/>
          </a:p>
        </p:txBody>
      </p:sp>
      <p:pic>
        <p:nvPicPr>
          <p:cNvPr id="28676" name="Picture 4" descr="C:\Users\DA\Downloads\received_62069532662059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17" y="3870022"/>
            <a:ext cx="4176464" cy="232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12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5947" y="332656"/>
            <a:ext cx="7886700" cy="1325563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FF0000"/>
                </a:solidFill>
              </a:rPr>
              <a:t>Piatok-05.05.2023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/>
          <a:lstStyle/>
          <a:p>
            <a:r>
              <a:rPr lang="sk-SK" dirty="0" smtClean="0"/>
              <a:t>Posledný pracovný deň v tomto týždni</a:t>
            </a:r>
            <a:r>
              <a:rPr lang="sk-SK" dirty="0"/>
              <a:t> </a:t>
            </a:r>
            <a:r>
              <a:rPr lang="sk-SK" dirty="0" smtClean="0"/>
              <a:t>sme na odbornom výcviku prezúvali </a:t>
            </a:r>
            <a:r>
              <a:rPr lang="sk-SK" dirty="0" smtClean="0"/>
              <a:t>kolesá, vymieňali </a:t>
            </a:r>
            <a:r>
              <a:rPr lang="sk-SK" dirty="0" smtClean="0"/>
              <a:t>palivové</a:t>
            </a:r>
            <a:r>
              <a:rPr lang="sk-SK" dirty="0"/>
              <a:t> </a:t>
            </a:r>
            <a:r>
              <a:rPr lang="sk-SK" dirty="0" smtClean="0"/>
              <a:t>vstrekovače </a:t>
            </a:r>
            <a:r>
              <a:rPr lang="sk-SK" dirty="0" smtClean="0"/>
              <a:t>a menili predné </a:t>
            </a:r>
            <a:r>
              <a:rPr lang="sk-SK" dirty="0" smtClean="0"/>
              <a:t>čapy</a:t>
            </a:r>
            <a:endParaRPr lang="sk-SK" dirty="0" smtClean="0"/>
          </a:p>
          <a:p>
            <a:r>
              <a:rPr lang="sk-SK" dirty="0" smtClean="0"/>
              <a:t>Po výbornom obede nám krásne okolie hotela umožnilo voziť sa na  </a:t>
            </a:r>
            <a:r>
              <a:rPr lang="sk-SK" dirty="0" smtClean="0"/>
              <a:t>vodných </a:t>
            </a:r>
            <a:r>
              <a:rPr lang="sk-SK" dirty="0" err="1" smtClean="0"/>
              <a:t>šlapadlách</a:t>
            </a:r>
            <a:endParaRPr lang="sk-SK" dirty="0" smtClean="0"/>
          </a:p>
          <a:p>
            <a:r>
              <a:rPr lang="sk-SK" dirty="0" smtClean="0"/>
              <a:t>Deň sme ukončili naberaním nových skúsenosti na motorovom </a:t>
            </a:r>
            <a:r>
              <a:rPr lang="sk-SK" dirty="0" smtClean="0"/>
              <a:t>člne </a:t>
            </a:r>
            <a:r>
              <a:rPr lang="sk-SK" dirty="0"/>
              <a:t>s inštruktorom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97" y="3622480"/>
            <a:ext cx="4055151" cy="2297576"/>
          </a:xfrm>
          <a:prstGeom prst="rect">
            <a:avLst/>
          </a:prstGeom>
        </p:spPr>
      </p:pic>
      <p:pic>
        <p:nvPicPr>
          <p:cNvPr id="29698" name="Picture 2" descr="C:\Users\DA\Downloads\IMG_20230504_155556_1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3528392" cy="234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827584" y="609329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/>
              <a:t>Top moment </a:t>
            </a:r>
            <a:r>
              <a:rPr lang="sk-SK" sz="2400" b="1" dirty="0" smtClean="0"/>
              <a:t>dňa</a:t>
            </a:r>
            <a:r>
              <a:rPr lang="sk-SK" b="1" dirty="0" smtClean="0"/>
              <a:t>: </a:t>
            </a:r>
            <a:r>
              <a:rPr lang="sk-SK" sz="2100" dirty="0" smtClean="0"/>
              <a:t>plavba na motorovom člne  </a:t>
            </a:r>
            <a:r>
              <a:rPr lang="sk-SK" b="1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54690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>
                <a:solidFill>
                  <a:srgbClr val="FF0000"/>
                </a:solidFill>
              </a:rPr>
              <a:t>Sobota-06.05.2023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27711"/>
          </a:xfrm>
        </p:spPr>
        <p:txBody>
          <a:bodyPr>
            <a:normAutofit/>
          </a:bodyPr>
          <a:lstStyle/>
          <a:p>
            <a:r>
              <a:rPr lang="sk-SK" dirty="0" smtClean="0"/>
              <a:t>Po neskorších raňajkách sme mali </a:t>
            </a:r>
            <a:r>
              <a:rPr lang="sk-SK" dirty="0" err="1" smtClean="0"/>
              <a:t>outdoorový</a:t>
            </a:r>
            <a:r>
              <a:rPr lang="sk-SK" dirty="0" smtClean="0"/>
              <a:t> program v okolí hotela a užívali si krásnu </a:t>
            </a:r>
            <a:r>
              <a:rPr lang="sk-SK" dirty="0" smtClean="0"/>
              <a:t>prírodu. </a:t>
            </a:r>
            <a:endParaRPr lang="sk-SK" dirty="0" smtClean="0"/>
          </a:p>
          <a:p>
            <a:r>
              <a:rPr lang="sk-SK" dirty="0" smtClean="0"/>
              <a:t>Po obede sme išli do </a:t>
            </a:r>
            <a:r>
              <a:rPr lang="sk-SK" dirty="0" smtClean="0"/>
              <a:t>Pražského divadla Broadway, </a:t>
            </a:r>
            <a:r>
              <a:rPr lang="sk-SK" dirty="0" smtClean="0"/>
              <a:t>kde sme nasávali kultúru </a:t>
            </a:r>
            <a:r>
              <a:rPr lang="sk-SK" dirty="0" smtClean="0"/>
              <a:t>muzikálu : Láska Nebeská.</a:t>
            </a:r>
            <a:endParaRPr lang="sk-SK" dirty="0" smtClean="0"/>
          </a:p>
          <a:p>
            <a:r>
              <a:rPr lang="sk-SK" dirty="0" smtClean="0"/>
              <a:t>Deň sme </a:t>
            </a:r>
            <a:r>
              <a:rPr lang="sk-SK" dirty="0" smtClean="0"/>
              <a:t>ukončili prechádzaním </a:t>
            </a:r>
            <a:r>
              <a:rPr lang="sk-SK" dirty="0" smtClean="0"/>
              <a:t>večernou Prahou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r>
              <a:rPr lang="sk-SK" dirty="0" smtClean="0"/>
              <a:t> </a:t>
            </a:r>
          </a:p>
          <a:p>
            <a:r>
              <a:rPr lang="sk-SK" sz="2000" b="1" dirty="0"/>
              <a:t>Top moment </a:t>
            </a:r>
            <a:r>
              <a:rPr lang="sk-SK" sz="2000" b="1" dirty="0" smtClean="0"/>
              <a:t>dňa</a:t>
            </a:r>
            <a:r>
              <a:rPr lang="sk-SK" b="1" dirty="0" smtClean="0"/>
              <a:t>: </a:t>
            </a:r>
            <a:r>
              <a:rPr lang="sk-SK" dirty="0" smtClean="0"/>
              <a:t>muzikál</a:t>
            </a:r>
            <a:endParaRPr lang="sk-SK" dirty="0"/>
          </a:p>
        </p:txBody>
      </p:sp>
      <p:pic>
        <p:nvPicPr>
          <p:cNvPr id="28674" name="Picture 2" descr="C:\Users\DA\Downloads\received_774521880909319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85367"/>
            <a:ext cx="358331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DA\Downloads\IMG_20230506_175327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685367"/>
            <a:ext cx="3997102" cy="196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29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FF0000"/>
                </a:solidFill>
              </a:rPr>
              <a:t>Nedeľa-07.05.2023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5112568"/>
          </a:xfrm>
        </p:spPr>
        <p:txBody>
          <a:bodyPr/>
          <a:lstStyle/>
          <a:p>
            <a:r>
              <a:rPr lang="sk-SK" dirty="0" smtClean="0"/>
              <a:t>Tento týždeň </a:t>
            </a:r>
            <a:r>
              <a:rPr lang="sk-SK" dirty="0" smtClean="0"/>
              <a:t>sme ukončili </a:t>
            </a:r>
            <a:r>
              <a:rPr lang="sk-SK" dirty="0" smtClean="0"/>
              <a:t>návštevou </a:t>
            </a:r>
            <a:r>
              <a:rPr lang="sk-SK" dirty="0" err="1" smtClean="0"/>
              <a:t>aquaparku</a:t>
            </a:r>
            <a:r>
              <a:rPr lang="sk-SK" dirty="0" smtClean="0"/>
              <a:t> </a:t>
            </a:r>
            <a:r>
              <a:rPr lang="sk-SK" dirty="0" err="1"/>
              <a:t>P</a:t>
            </a:r>
            <a:r>
              <a:rPr lang="sk-SK" dirty="0" err="1" smtClean="0"/>
              <a:t>alace</a:t>
            </a:r>
            <a:r>
              <a:rPr lang="sk-SK" dirty="0" smtClean="0"/>
              <a:t> Praha.</a:t>
            </a:r>
            <a:endParaRPr lang="sk-SK" dirty="0" smtClean="0"/>
          </a:p>
          <a:p>
            <a:r>
              <a:rPr lang="sk-SK" dirty="0" smtClean="0"/>
              <a:t>V </a:t>
            </a:r>
            <a:r>
              <a:rPr lang="sk-SK" dirty="0" err="1" smtClean="0"/>
              <a:t>aquaparku</a:t>
            </a:r>
            <a:r>
              <a:rPr lang="sk-SK" dirty="0" smtClean="0"/>
              <a:t> sme strávili celý deň.</a:t>
            </a:r>
            <a:endParaRPr lang="sk-SK" dirty="0" smtClean="0"/>
          </a:p>
          <a:p>
            <a:r>
              <a:rPr lang="sk-SK" dirty="0" smtClean="0"/>
              <a:t>Bolo tam  veľa </a:t>
            </a:r>
            <a:r>
              <a:rPr lang="sk-SK" dirty="0" err="1" smtClean="0"/>
              <a:t>tobogánov</a:t>
            </a:r>
            <a:r>
              <a:rPr lang="sk-SK" dirty="0" smtClean="0"/>
              <a:t> a obrovský saunový </a:t>
            </a:r>
            <a:r>
              <a:rPr lang="sk-SK" dirty="0" smtClean="0"/>
              <a:t>svet.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sz="2400" b="1" dirty="0"/>
              <a:t>Top moment </a:t>
            </a:r>
            <a:r>
              <a:rPr lang="sk-SK" sz="2400" b="1" dirty="0" err="1" smtClean="0"/>
              <a:t>dňa</a:t>
            </a:r>
            <a:r>
              <a:rPr lang="sk-SK" b="1" dirty="0" err="1" smtClean="0"/>
              <a:t>:</a:t>
            </a:r>
            <a:r>
              <a:rPr lang="sk-SK" dirty="0" err="1" smtClean="0"/>
              <a:t>aquapark</a:t>
            </a:r>
            <a:r>
              <a:rPr lang="sk-SK" dirty="0" smtClean="0"/>
              <a:t>  </a:t>
            </a:r>
          </a:p>
        </p:txBody>
      </p:sp>
      <p:pic>
        <p:nvPicPr>
          <p:cNvPr id="30722" name="Picture 2" descr="C:\Users\DA\Downloads\received_1913491079016076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777"/>
            <a:ext cx="3871342" cy="25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DA\Desktop\aquapalace-cestlic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068777"/>
            <a:ext cx="3943350" cy="25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12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FF0000"/>
                </a:solidFill>
              </a:rPr>
              <a:t>Pondelok-08.05.2023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45740" y="1628800"/>
            <a:ext cx="7886700" cy="4985792"/>
          </a:xfrm>
        </p:spPr>
        <p:txBody>
          <a:bodyPr>
            <a:normAutofit/>
          </a:bodyPr>
          <a:lstStyle/>
          <a:p>
            <a:r>
              <a:rPr lang="sk-SK" dirty="0"/>
              <a:t>Ď</a:t>
            </a:r>
            <a:r>
              <a:rPr lang="sk-SK" dirty="0" smtClean="0"/>
              <a:t>alší </a:t>
            </a:r>
            <a:r>
              <a:rPr lang="sk-SK" dirty="0" smtClean="0"/>
              <a:t>týždeň sme začali návštevou </a:t>
            </a:r>
            <a:r>
              <a:rPr lang="sk-SK" dirty="0" err="1" smtClean="0"/>
              <a:t>TEPfactora-pevňosť</a:t>
            </a:r>
            <a:r>
              <a:rPr lang="sk-SK" dirty="0" smtClean="0"/>
              <a:t> </a:t>
            </a:r>
            <a:r>
              <a:rPr lang="sk-SK" dirty="0" err="1" smtClean="0"/>
              <a:t>bojard</a:t>
            </a:r>
            <a:r>
              <a:rPr lang="sk-SK" dirty="0" smtClean="0"/>
              <a:t>.</a:t>
            </a:r>
            <a:endParaRPr lang="sk-SK" dirty="0" smtClean="0"/>
          </a:p>
          <a:p>
            <a:r>
              <a:rPr lang="sk-SK" dirty="0" smtClean="0"/>
              <a:t>Sú to </a:t>
            </a:r>
            <a:r>
              <a:rPr lang="sk-SK" dirty="0" smtClean="0"/>
              <a:t>miestnosti, v ktorých musíte </a:t>
            </a:r>
            <a:r>
              <a:rPr lang="sk-SK" dirty="0" smtClean="0"/>
              <a:t>splniť </a:t>
            </a:r>
            <a:r>
              <a:rPr lang="sk-SK" dirty="0" smtClean="0"/>
              <a:t>úlohu, aby </a:t>
            </a:r>
            <a:r>
              <a:rPr lang="sk-SK" dirty="0" smtClean="0"/>
              <a:t>ste sa dostali </a:t>
            </a:r>
            <a:r>
              <a:rPr lang="sk-SK" dirty="0" smtClean="0"/>
              <a:t>von.</a:t>
            </a:r>
            <a:endParaRPr lang="sk-SK" dirty="0" smtClean="0"/>
          </a:p>
          <a:p>
            <a:r>
              <a:rPr lang="sk-SK" dirty="0" smtClean="0"/>
              <a:t>Úlohy boli na logické </a:t>
            </a:r>
            <a:r>
              <a:rPr lang="sk-SK" dirty="0" smtClean="0"/>
              <a:t>myslenie, </a:t>
            </a:r>
            <a:r>
              <a:rPr lang="sk-SK" dirty="0" smtClean="0"/>
              <a:t>ale boli aj fyzicky náročné</a:t>
            </a:r>
          </a:p>
          <a:p>
            <a:r>
              <a:rPr lang="sk-SK" dirty="0" smtClean="0"/>
              <a:t>Večer sme opekali </a:t>
            </a:r>
            <a:r>
              <a:rPr lang="sk-SK" dirty="0" err="1" smtClean="0"/>
              <a:t>špekačky</a:t>
            </a:r>
            <a:r>
              <a:rPr lang="sk-SK" dirty="0" smtClean="0"/>
              <a:t> a spievali pri ohni  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sz="2000" b="1" dirty="0"/>
              <a:t>Top moment </a:t>
            </a:r>
            <a:r>
              <a:rPr lang="sk-SK" sz="2000" b="1" dirty="0" smtClean="0"/>
              <a:t>dňa</a:t>
            </a:r>
            <a:r>
              <a:rPr lang="sk-SK" b="1" dirty="0" smtClean="0"/>
              <a:t>: </a:t>
            </a:r>
            <a:r>
              <a:rPr lang="sk-SK" dirty="0" smtClean="0"/>
              <a:t>návšteva</a:t>
            </a:r>
            <a:r>
              <a:rPr lang="sk-SK" b="1" dirty="0" smtClean="0"/>
              <a:t> </a:t>
            </a:r>
            <a:r>
              <a:rPr lang="sk-SK" dirty="0" err="1" smtClean="0"/>
              <a:t>Tepfactor</a:t>
            </a:r>
            <a:endParaRPr lang="sk-SK" dirty="0"/>
          </a:p>
        </p:txBody>
      </p:sp>
      <p:pic>
        <p:nvPicPr>
          <p:cNvPr id="29698" name="Picture 2" descr="C:\Users\DA\Downloads\received_142538476488791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448748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DA\Downloads\received_222324443830916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023" y="3212976"/>
            <a:ext cx="2664296" cy="311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5089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TM02900771[[fn=Výsek]]</Template>
  <TotalTime>1193</TotalTime>
  <Words>816</Words>
  <Application>Microsoft Office PowerPoint</Application>
  <PresentationFormat>Prezentácia na obrazovke (4:3)</PresentationFormat>
  <Paragraphs>171</Paragraphs>
  <Slides>14</Slides>
  <Notes>2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Motív balíka Office</vt:lpstr>
      <vt:lpstr>Document</vt:lpstr>
      <vt:lpstr>KA122 - Mobilita učiacich sa a zamestnancov v OVP Projekt:  Odbornosť a zručnosť  Prijímateľ projektu: Stredná odborná škola dopravná                                      Rosinská 3126/2                                     010 08 Žilina  Miesto pobytu:  AUTO EŠPANDR,                                      autoservis Praha 10, Daliborova                                                              834/20, 102 00 Praha 15, Česká republika  Dátum pobytu:  01.05 – 12.05-2023</vt:lpstr>
      <vt:lpstr>Pondelok-01.05.2023</vt:lpstr>
      <vt:lpstr>Utorok-02.05.2023</vt:lpstr>
      <vt:lpstr>Streda-03.05.2023</vt:lpstr>
      <vt:lpstr>Štvrtok-04.05.2023</vt:lpstr>
      <vt:lpstr>Piatok-05.05.2023</vt:lpstr>
      <vt:lpstr>Sobota-06.05.2023</vt:lpstr>
      <vt:lpstr>Nedeľa-07.05.2023</vt:lpstr>
      <vt:lpstr>Pondelok-08.05.2023</vt:lpstr>
      <vt:lpstr>Utorok-09.05.2023</vt:lpstr>
      <vt:lpstr>Streda-10.05.2023</vt:lpstr>
      <vt:lpstr>Štvrtok-11.05.2023</vt:lpstr>
      <vt:lpstr>Piatok-12.05.2023</vt:lpstr>
      <vt:lpstr>Záverečné zhrnutie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KA102 - Mobilita učiacich sa a zamestnancov v OVP Projekt:  Podporujeme žiakov   Prijímateľ projektu: Stredná odborná škola dopravná Rosinská cesta 2  010 08 Žilina Miesto pobytu:  Střední odborná škola a Střední odborné učiliště,  Hradec Králové, Vocelova 1338, Hradec Králové,   Česká republika Dátum pobytu:  15.11.-26.11.2021</dc:title>
  <dc:creator>ProBook</dc:creator>
  <cp:lastModifiedBy>žIAK</cp:lastModifiedBy>
  <cp:revision>90</cp:revision>
  <dcterms:created xsi:type="dcterms:W3CDTF">2021-11-16T15:09:50Z</dcterms:created>
  <dcterms:modified xsi:type="dcterms:W3CDTF">2023-05-15T10:50:23Z</dcterms:modified>
</cp:coreProperties>
</file>