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3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28F88-E820-446B-91C3-4B7C94F67E15}" type="datetimeFigureOut">
              <a:rPr lang="sk-SK" smtClean="0"/>
              <a:t>13. 5. 2023</a:t>
            </a:fld>
            <a:endParaRPr lang="sk-SK" dirty="0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 dirty="0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081D75-8BC5-418A-B91D-35EFE76AD94B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03857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13. 5. 2023</a:t>
            </a:fld>
            <a:endParaRPr lang="sk-SK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13. 5. 2023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13. 5. 2023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13. 5. 2023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13. 5. 2023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13. 5. 2023</a:t>
            </a:fld>
            <a:endParaRPr lang="sk-S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13. 5. 2023</a:t>
            </a:fld>
            <a:endParaRPr lang="sk-SK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13. 5. 2023</a:t>
            </a:fld>
            <a:endParaRPr lang="sk-S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13. 5. 2023</a:t>
            </a:fld>
            <a:endParaRPr lang="sk-SK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13. 5. 2023</a:t>
            </a:fld>
            <a:endParaRPr lang="sk-S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dirty="0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13. 5. 2023</a:t>
            </a:fld>
            <a:endParaRPr lang="sk-S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10B597FB-F969-4C2F-81DB-2B908FE5E8AA}" type="datetimeFigureOut">
              <a:rPr lang="sk-SK" smtClean="0"/>
              <a:t>13. 5. 2023</a:t>
            </a:fld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D2D60C9-4A45-46EF-9370-2232258D1AA8}" type="slidenum">
              <a:rPr lang="sk-SK" smtClean="0"/>
              <a:t>‹#›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sk-SK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74" r:id="rId1"/>
    <p:sldLayoutId id="2147484075" r:id="rId2"/>
    <p:sldLayoutId id="2147484076" r:id="rId3"/>
    <p:sldLayoutId id="2147484077" r:id="rId4"/>
    <p:sldLayoutId id="2147484078" r:id="rId5"/>
    <p:sldLayoutId id="2147484079" r:id="rId6"/>
    <p:sldLayoutId id="2147484080" r:id="rId7"/>
    <p:sldLayoutId id="2147484081" r:id="rId8"/>
    <p:sldLayoutId id="2147484082" r:id="rId9"/>
    <p:sldLayoutId id="2147484083" r:id="rId10"/>
    <p:sldLayoutId id="2147484084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70189" y="1124744"/>
            <a:ext cx="7988011" cy="3600399"/>
          </a:xfrm>
        </p:spPr>
        <p:txBody>
          <a:bodyPr>
            <a:normAutofit fontScale="90000"/>
          </a:bodyPr>
          <a:lstStyle/>
          <a:p>
            <a:pPr algn="l">
              <a:tabLst>
                <a:tab pos="2068513" algn="l"/>
              </a:tabLst>
            </a:pPr>
            <a:r>
              <a:rPr lang="sk-SK" sz="2000" b="1" dirty="0" smtClean="0"/>
              <a:t>KA122 </a:t>
            </a:r>
            <a:r>
              <a:rPr lang="sk-SK" sz="2000" b="1" dirty="0"/>
              <a:t>- Mobilita učiacich sa a zamestnancov v OVP</a:t>
            </a:r>
            <a:r>
              <a:rPr lang="sk-SK" sz="2000" dirty="0"/>
              <a:t/>
            </a:r>
            <a:br>
              <a:rPr lang="sk-SK" sz="2000" dirty="0"/>
            </a:br>
            <a:r>
              <a:rPr lang="sk-SK" sz="2000" b="1" dirty="0"/>
              <a:t>Projekt:  </a:t>
            </a:r>
            <a:r>
              <a:rPr lang="sk-SK" sz="2000" b="1" dirty="0" smtClean="0"/>
              <a:t>Odbornosť a zručnosť</a:t>
            </a:r>
            <a:r>
              <a:rPr lang="sk-SK" sz="2000" b="1" dirty="0"/>
              <a:t/>
            </a:r>
            <a:br>
              <a:rPr lang="sk-SK" sz="2000" b="1" dirty="0"/>
            </a:br>
            <a:r>
              <a:rPr lang="sk-SK" sz="2000" b="1" dirty="0"/>
              <a:t/>
            </a:r>
            <a:br>
              <a:rPr lang="sk-SK" sz="2000" b="1" dirty="0"/>
            </a:br>
            <a:r>
              <a:rPr lang="sk-SK" sz="2000" dirty="0"/>
              <a:t/>
            </a:r>
            <a:br>
              <a:rPr lang="sk-SK" sz="2000" dirty="0"/>
            </a:br>
            <a:r>
              <a:rPr lang="sk-SK" sz="2000" dirty="0"/>
              <a:t>Prijímateľ projektu: </a:t>
            </a:r>
            <a:r>
              <a:rPr lang="sk-SK" sz="2000" b="1" dirty="0"/>
              <a:t>Stredná odborná škola dopravná Rosinská cesta 2</a:t>
            </a:r>
            <a:br>
              <a:rPr lang="sk-SK" sz="2000" b="1" dirty="0"/>
            </a:br>
            <a:r>
              <a:rPr lang="sk-SK" sz="2000" b="1" dirty="0"/>
              <a:t>	010 08 </a:t>
            </a:r>
            <a:r>
              <a:rPr lang="sk-SK" sz="2000" b="1" dirty="0" smtClean="0"/>
              <a:t>Žilina</a:t>
            </a:r>
            <a:br>
              <a:rPr lang="sk-SK" sz="2000" b="1" dirty="0" smtClean="0"/>
            </a:br>
            <a:r>
              <a:rPr lang="sk-SK" sz="2000" b="1" dirty="0"/>
              <a:t/>
            </a:r>
            <a:br>
              <a:rPr lang="sk-SK" sz="2000" b="1" dirty="0"/>
            </a:br>
            <a:r>
              <a:rPr lang="sk-SK" sz="2000" dirty="0"/>
              <a:t>Miesto pobytu: 	</a:t>
            </a:r>
            <a:r>
              <a:rPr lang="sk-SK" sz="2000" b="1" dirty="0"/>
              <a:t>AUTO EŠPANDR, autoservis Praha 10, Daliborova               </a:t>
            </a:r>
            <a:r>
              <a:rPr lang="sk-SK" sz="2000" b="1" dirty="0" smtClean="0"/>
              <a:t>         	834/20</a:t>
            </a:r>
            <a:r>
              <a:rPr lang="sk-SK" sz="2000" b="1" dirty="0"/>
              <a:t>, 102 00 Praha 15, Česká </a:t>
            </a:r>
            <a:r>
              <a:rPr lang="sk-SK" sz="2000" b="1" dirty="0" smtClean="0"/>
              <a:t>republika</a:t>
            </a:r>
            <a:br>
              <a:rPr lang="sk-SK" sz="2000" b="1" dirty="0" smtClean="0"/>
            </a:br>
            <a:r>
              <a:rPr lang="sk-SK" sz="2000" dirty="0"/>
              <a:t/>
            </a:r>
            <a:br>
              <a:rPr lang="sk-SK" sz="2000" dirty="0"/>
            </a:br>
            <a:r>
              <a:rPr lang="sk-SK" sz="2000" dirty="0"/>
              <a:t>Dátum pobytu</a:t>
            </a:r>
            <a:r>
              <a:rPr lang="sk-SK" sz="2000" b="1" dirty="0"/>
              <a:t>: 	</a:t>
            </a:r>
            <a:r>
              <a:rPr lang="sk-SK" sz="2000" b="1" dirty="0" smtClean="0"/>
              <a:t>01.05 – 12.05-2023</a:t>
            </a:r>
            <a:endParaRPr lang="sk-SK" sz="20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09478" y="4725144"/>
            <a:ext cx="7776864" cy="1584176"/>
          </a:xfrm>
        </p:spPr>
        <p:txBody>
          <a:bodyPr>
            <a:normAutofit fontScale="25000" lnSpcReduction="20000"/>
          </a:bodyPr>
          <a:lstStyle/>
          <a:p>
            <a:endParaRPr lang="sk-SK" dirty="0"/>
          </a:p>
          <a:p>
            <a:endParaRPr lang="sk-SK" dirty="0"/>
          </a:p>
          <a:p>
            <a:pPr algn="l"/>
            <a:r>
              <a:rPr lang="sk-SK" sz="9600" b="1" dirty="0">
                <a:solidFill>
                  <a:srgbClr val="FF0000"/>
                </a:solidFill>
              </a:rPr>
              <a:t>Účastník: </a:t>
            </a:r>
            <a:r>
              <a:rPr lang="sk-SK" sz="9600" b="1" dirty="0" smtClean="0">
                <a:solidFill>
                  <a:srgbClr val="FF0000"/>
                </a:solidFill>
              </a:rPr>
              <a:t>Matúš Hoskovec </a:t>
            </a:r>
            <a:endParaRPr lang="sk-SK" sz="9600" b="1" dirty="0">
              <a:solidFill>
                <a:srgbClr val="FF0000"/>
              </a:solidFill>
            </a:endParaRPr>
          </a:p>
          <a:p>
            <a:pPr algn="l"/>
            <a:endParaRPr lang="sk-SK" sz="7400" b="1" dirty="0">
              <a:solidFill>
                <a:srgbClr val="FF0000"/>
              </a:solidFill>
            </a:endParaRPr>
          </a:p>
          <a:p>
            <a:pPr algn="l"/>
            <a:endParaRPr lang="sk-SK" sz="7400" b="1" dirty="0">
              <a:solidFill>
                <a:srgbClr val="FF0000"/>
              </a:solidFill>
            </a:endParaRPr>
          </a:p>
          <a:p>
            <a:pPr algn="l"/>
            <a:r>
              <a:rPr lang="fr-FR" sz="4800" b="1" dirty="0">
                <a:solidFill>
                  <a:schemeClr val="tx1"/>
                </a:solidFill>
              </a:rPr>
              <a:t>Za obsah zodpovedá autor a Európska komisia ani národná agentúra nenesú zodpovednosť za použitie týchto informácií</a:t>
            </a:r>
            <a:endParaRPr lang="sk-SK" sz="4800" b="1" dirty="0">
              <a:solidFill>
                <a:schemeClr val="tx1"/>
              </a:solidFill>
            </a:endParaRPr>
          </a:p>
          <a:p>
            <a:r>
              <a:rPr lang="sk-SK" dirty="0"/>
              <a:t> </a:t>
            </a:r>
          </a:p>
          <a:p>
            <a:pPr algn="l"/>
            <a:endParaRPr lang="sk-SK" dirty="0"/>
          </a:p>
        </p:txBody>
      </p:sp>
      <p:pic>
        <p:nvPicPr>
          <p:cNvPr id="1026" name="Obrázok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9986"/>
            <a:ext cx="1966912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253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87624" y="-99391"/>
            <a:ext cx="6777318" cy="1080119"/>
          </a:xfrm>
        </p:spPr>
        <p:txBody>
          <a:bodyPr/>
          <a:lstStyle/>
          <a:p>
            <a:pPr algn="ctr"/>
            <a:r>
              <a:rPr lang="sk-SK" dirty="0" smtClean="0"/>
              <a:t>Utorok-09.05.2023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9552" y="3645024"/>
            <a:ext cx="7992888" cy="2952328"/>
          </a:xfrm>
        </p:spPr>
        <p:txBody>
          <a:bodyPr>
            <a:normAutofit lnSpcReduction="10000"/>
          </a:bodyPr>
          <a:lstStyle/>
          <a:p>
            <a:pPr algn="ctr"/>
            <a:r>
              <a:rPr lang="sk-SK" dirty="0" smtClean="0"/>
              <a:t>Tento deň sa pre nás začal návštevou cudzej, strednej školy v Prahe, bola to škola so zameraním na naše odbory. Majú tam moderné učebne a pekné prostredie.</a:t>
            </a:r>
          </a:p>
          <a:p>
            <a:pPr algn="ctr"/>
            <a:r>
              <a:rPr lang="sk-SK" dirty="0" smtClean="0"/>
              <a:t> Učiteľ nás zobral na jeho vyučovaciu hodinu a ukázal nám ako to prebieha u nich. Učili sa o rozvodoch.</a:t>
            </a:r>
          </a:p>
          <a:p>
            <a:pPr algn="ctr"/>
            <a:r>
              <a:rPr lang="sk-SK" dirty="0" smtClean="0"/>
              <a:t>Poobede sme boli v Národnom múzeu.</a:t>
            </a:r>
          </a:p>
          <a:p>
            <a:pPr algn="ctr"/>
            <a:r>
              <a:rPr lang="sk-SK" dirty="0" smtClean="0"/>
              <a:t>Boli tam veľmi pekné, staré a zaujímavé veci.</a:t>
            </a:r>
          </a:p>
          <a:p>
            <a:pPr algn="ctr"/>
            <a:r>
              <a:rPr lang="sk-SK" dirty="0" smtClean="0"/>
              <a:t>Moment dňa: zaujímavé múzeum v centre </a:t>
            </a:r>
          </a:p>
          <a:p>
            <a:pPr algn="ctr"/>
            <a:endParaRPr lang="sk-SK" dirty="0" smtClean="0"/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75148"/>
            <a:ext cx="3385790" cy="2539343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348" y="1178181"/>
            <a:ext cx="3203848" cy="2402886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67876" y="1351827"/>
            <a:ext cx="2496279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16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87624" y="1"/>
            <a:ext cx="6777318" cy="980728"/>
          </a:xfrm>
        </p:spPr>
        <p:txBody>
          <a:bodyPr/>
          <a:lstStyle/>
          <a:p>
            <a:pPr algn="ctr"/>
            <a:r>
              <a:rPr lang="sk-SK" dirty="0" smtClean="0"/>
              <a:t>Streda-10.05.2023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14400" y="3813044"/>
            <a:ext cx="7315200" cy="2856316"/>
          </a:xfrm>
        </p:spPr>
        <p:txBody>
          <a:bodyPr>
            <a:normAutofit/>
          </a:bodyPr>
          <a:lstStyle/>
          <a:p>
            <a:pPr algn="ctr"/>
            <a:r>
              <a:rPr lang="sk-SK" dirty="0" smtClean="0"/>
              <a:t>Na včerajšej návšteve školy nám povedali, že dnes nás čaká ukážka ich školských dielni. Po príchode na miesto nás čakali veľmi pekné a kvalitné zariadené dielne. Neskôr, poobede sme sa išli pozrieť do technického múzea v Prahe. Bolo to veľmi zaujímavé a boli tam pekné kúsky starých a pár nových vozidiel, vlakov, motoriek a bicyklov. Bol to super zážitok.  </a:t>
            </a:r>
          </a:p>
          <a:p>
            <a:pPr algn="ctr"/>
            <a:r>
              <a:rPr lang="sk-SK" dirty="0" smtClean="0"/>
              <a:t>Moment dňa: zaujímavé dielne, super múzeum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13039" y="1491481"/>
            <a:ext cx="2304255" cy="1762798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56525" y="1460781"/>
            <a:ext cx="2688298" cy="2016224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75" r="1245"/>
          <a:stretch/>
        </p:blipFill>
        <p:spPr>
          <a:xfrm rot="5400000">
            <a:off x="4357909" y="1508786"/>
            <a:ext cx="2284361" cy="2016224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63079" y="1544789"/>
            <a:ext cx="2592291" cy="194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31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83341" y="1"/>
            <a:ext cx="6777318" cy="908719"/>
          </a:xfrm>
        </p:spPr>
        <p:txBody>
          <a:bodyPr/>
          <a:lstStyle/>
          <a:p>
            <a:pPr algn="ctr"/>
            <a:r>
              <a:rPr lang="sk-SK" dirty="0" smtClean="0"/>
              <a:t>Štvrtok-11.05.2023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5536" y="1196752"/>
            <a:ext cx="8280920" cy="2880320"/>
          </a:xfrm>
        </p:spPr>
        <p:txBody>
          <a:bodyPr>
            <a:normAutofit lnSpcReduction="10000"/>
          </a:bodyPr>
          <a:lstStyle/>
          <a:p>
            <a:pPr algn="ctr"/>
            <a:r>
              <a:rPr lang="sk-SK" dirty="0" smtClean="0"/>
              <a:t>Dnešné, predposledné ráno sme sa vybrali do Mladej Boleslavy pozrieť Múzeum automobilky Škoda.</a:t>
            </a:r>
          </a:p>
          <a:p>
            <a:pPr algn="ctr"/>
            <a:r>
              <a:rPr lang="sk-SK" dirty="0" smtClean="0"/>
              <a:t>Sprievodca nám všetko ukázal, vysvetlil ako vznikla firma, názvy a podobné detaily.</a:t>
            </a:r>
          </a:p>
          <a:p>
            <a:pPr algn="ctr"/>
            <a:r>
              <a:rPr lang="sk-SK" dirty="0" smtClean="0"/>
              <a:t>Neskôr nás zobral do výroby, ukázal ako sa tvarujú časti karosérie a nakoniec ako sa spájajú celé karosérie.</a:t>
            </a:r>
          </a:p>
          <a:p>
            <a:pPr algn="ctr"/>
            <a:r>
              <a:rPr lang="sk-SK" dirty="0" smtClean="0"/>
              <a:t>Bolo to veľmi zaujímavé všetkým sa nám páčilo. </a:t>
            </a:r>
          </a:p>
          <a:p>
            <a:pPr algn="ctr"/>
            <a:r>
              <a:rPr lang="sk-SK" dirty="0" smtClean="0"/>
              <a:t>Moment dna: nové technológie, roboti </a:t>
            </a:r>
          </a:p>
          <a:p>
            <a:pPr algn="ctr"/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92045" y="4341101"/>
            <a:ext cx="2688298" cy="2016224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03020" y="4560910"/>
            <a:ext cx="2693854" cy="2020391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988" y="3991833"/>
            <a:ext cx="2088232" cy="2784309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226" y="4491525"/>
            <a:ext cx="2287166" cy="171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8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83341" y="1"/>
            <a:ext cx="6777318" cy="1023185"/>
          </a:xfrm>
        </p:spPr>
        <p:txBody>
          <a:bodyPr/>
          <a:lstStyle/>
          <a:p>
            <a:pPr algn="ctr"/>
            <a:r>
              <a:rPr lang="sk-SK" dirty="0" smtClean="0"/>
              <a:t>Piatok-12.05.2023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4005064"/>
            <a:ext cx="9252520" cy="2306098"/>
          </a:xfrm>
        </p:spPr>
        <p:txBody>
          <a:bodyPr/>
          <a:lstStyle/>
          <a:p>
            <a:pPr algn="ctr"/>
            <a:r>
              <a:rPr lang="sk-SK" dirty="0" smtClean="0"/>
              <a:t>Posledný deň erasmu sme sa vybrali do prahy na vrakovisko Ford. </a:t>
            </a:r>
          </a:p>
          <a:p>
            <a:pPr algn="ctr"/>
            <a:r>
              <a:rPr lang="sk-SK" dirty="0" smtClean="0"/>
              <a:t>Dali nám rozobrať dve autá, bola to zábava a veľmi sme si to užili. </a:t>
            </a:r>
          </a:p>
          <a:p>
            <a:pPr algn="ctr"/>
            <a:r>
              <a:rPr lang="sk-SK" dirty="0" smtClean="0"/>
              <a:t>Večer sme sa vrátili na hotel a príjemne sa rozlúčili pri loďke, ohníku a vode, bolo tu super. </a:t>
            </a:r>
          </a:p>
          <a:p>
            <a:pPr algn="ctr"/>
            <a:r>
              <a:rPr lang="sk-SK" dirty="0" smtClean="0"/>
              <a:t>Moment dňa: rozoberanie áut na vrakovisku 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96752"/>
            <a:ext cx="2119164" cy="2825552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427804"/>
            <a:ext cx="3151262" cy="2363447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023186"/>
            <a:ext cx="2249338" cy="2999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66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 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260648"/>
            <a:ext cx="9144000" cy="6264696"/>
          </a:xfrm>
        </p:spPr>
        <p:txBody>
          <a:bodyPr>
            <a:normAutofit/>
          </a:bodyPr>
          <a:lstStyle/>
          <a:p>
            <a:r>
              <a:rPr lang="sk-SK" dirty="0" smtClean="0"/>
              <a:t>     </a:t>
            </a:r>
          </a:p>
          <a:p>
            <a:r>
              <a:rPr lang="sk-SK" dirty="0"/>
              <a:t> </a:t>
            </a:r>
            <a:r>
              <a:rPr lang="sk-SK" dirty="0" smtClean="0"/>
              <a:t>        Záverečné zhrnutie       </a:t>
            </a:r>
          </a:p>
          <a:p>
            <a:endParaRPr lang="sk-SK" dirty="0" smtClean="0"/>
          </a:p>
          <a:p>
            <a:r>
              <a:rPr lang="sk-SK" dirty="0"/>
              <a:t> </a:t>
            </a:r>
            <a:r>
              <a:rPr lang="sk-SK" dirty="0" smtClean="0"/>
              <a:t> Za dva týždne na erasme v Prahe som sa naučil veľa nových vecí</a:t>
            </a:r>
          </a:p>
          <a:p>
            <a:pPr algn="ctr"/>
            <a:endParaRPr lang="sk-SK" dirty="0" smtClean="0"/>
          </a:p>
          <a:p>
            <a:pPr algn="ctr"/>
            <a:r>
              <a:rPr lang="sk-SK" dirty="0" smtClean="0"/>
              <a:t>Na praxi nás veľmi ochotní majstri naučili pracovať s novými diagnostikami a systémami, pustili sa s nami do zložitejších úkonov ohľadom motorov a prevodoviek, všetko nám vysvetlili a ukázali </a:t>
            </a:r>
          </a:p>
          <a:p>
            <a:pPr algn="ctr"/>
            <a:endParaRPr lang="sk-SK" dirty="0"/>
          </a:p>
          <a:p>
            <a:pPr algn="ctr"/>
            <a:r>
              <a:rPr lang="sk-SK" dirty="0" smtClean="0"/>
              <a:t>Naši super učitelia nás zobrali do mesta aby sme ho lepšie spoznali a ukázali nám pekné miesta Prahy </a:t>
            </a:r>
          </a:p>
          <a:p>
            <a:pPr algn="ctr"/>
            <a:r>
              <a:rPr lang="sk-SK" dirty="0" smtClean="0"/>
              <a:t>Brávali nás do rôznych múzeii a atrakcií, ktoré sa týkajú nášho odboru</a:t>
            </a:r>
          </a:p>
          <a:p>
            <a:pPr algn="ctr"/>
            <a:r>
              <a:rPr lang="sk-SK" dirty="0" smtClean="0"/>
              <a:t>Ďalším plus je, že sme sa lepšie spoznali s chalanmi z iných ročníkov </a:t>
            </a:r>
          </a:p>
          <a:p>
            <a:pPr algn="ctr"/>
            <a:endParaRPr lang="sk-SK" dirty="0"/>
          </a:p>
          <a:p>
            <a:pPr algn="ctr"/>
            <a:r>
              <a:rPr lang="sk-SK" dirty="0" smtClean="0"/>
              <a:t>Som rád  že som sa mohol zúčastniť tohto erasmu, spoznať nových ľudí a zažiť nové, super zážitky </a:t>
            </a:r>
          </a:p>
          <a:p>
            <a:endParaRPr lang="sk-SK" dirty="0" smtClean="0"/>
          </a:p>
          <a:p>
            <a:endParaRPr lang="sk-SK" dirty="0"/>
          </a:p>
        </p:txBody>
      </p:sp>
      <p:pic>
        <p:nvPicPr>
          <p:cNvPr id="2052" name="Picture 4" descr="https://lh4.googleusercontent.com/shG5hLEvPtEnYlY8fxkUgJ2Hy-OPRvwIu-wqwc6a5mMkFvXupRRpVJM8j55Aut8lRyhC-WRvJrhudGZ7uLW5R2s03gIruESTv-fNcprsux8xkSbYoC6mB3_9Veou2Tu-k4pQctLcoFah8AEnXqYlQg=s204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60648"/>
            <a:ext cx="5693444" cy="88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91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27584" y="0"/>
            <a:ext cx="7416824" cy="836712"/>
          </a:xfrm>
        </p:spPr>
        <p:txBody>
          <a:bodyPr/>
          <a:lstStyle/>
          <a:p>
            <a:pPr algn="ctr"/>
            <a:r>
              <a:rPr lang="sk-SK" dirty="0" smtClean="0"/>
              <a:t>Pondelok -01.05.2023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9512" y="1124744"/>
            <a:ext cx="8758940" cy="2129501"/>
          </a:xfrm>
        </p:spPr>
        <p:txBody>
          <a:bodyPr>
            <a:noAutofit/>
          </a:bodyPr>
          <a:lstStyle/>
          <a:p>
            <a:pPr algn="ctr"/>
            <a:r>
              <a:rPr lang="sk-SK" dirty="0" smtClean="0"/>
              <a:t>Ráno, pred obedom, sme sa išli prejsť na vyhliadku z ktorej bol pekný výhľad na rieku Vltava.</a:t>
            </a:r>
          </a:p>
          <a:p>
            <a:pPr algn="ctr"/>
            <a:r>
              <a:rPr lang="sk-SK" dirty="0" smtClean="0"/>
              <a:t>Poobede sme išli na vodu, vyskúšať paddleboardy.</a:t>
            </a:r>
            <a:endParaRPr lang="sk-SK" dirty="0"/>
          </a:p>
          <a:p>
            <a:pPr algn="ctr"/>
            <a:r>
              <a:rPr lang="sk-SK" dirty="0" smtClean="0"/>
              <a:t> Neskôr, pred večerou sme preskúmali okolie hotela.                                   </a:t>
            </a:r>
          </a:p>
          <a:p>
            <a:r>
              <a:rPr lang="sk-SK" dirty="0"/>
              <a:t> </a:t>
            </a:r>
            <a:r>
              <a:rPr lang="sk-SK" dirty="0" smtClean="0"/>
              <a:t>                          moment dňa: prvýkrát v živote skúšanie paddleboardu 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74721" y="3577010"/>
            <a:ext cx="3145184" cy="2782277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993675"/>
            <a:ext cx="1933834" cy="3437927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254245"/>
            <a:ext cx="2376264" cy="316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97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71600" y="-315416"/>
            <a:ext cx="7349440" cy="1224136"/>
          </a:xfrm>
        </p:spPr>
        <p:txBody>
          <a:bodyPr>
            <a:normAutofit/>
          </a:bodyPr>
          <a:lstStyle/>
          <a:p>
            <a:pPr algn="ctr"/>
            <a:r>
              <a:rPr lang="sk-SK" dirty="0" smtClean="0"/>
              <a:t>Utorok-02.05.2023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99592" y="3573016"/>
            <a:ext cx="7488832" cy="309634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sk-SK" sz="2400" dirty="0" smtClean="0"/>
              <a:t>Dnes sme vstali skôr, naraňajkovali sa a vyrazili. </a:t>
            </a:r>
          </a:p>
          <a:p>
            <a:pPr algn="ctr"/>
            <a:r>
              <a:rPr lang="sk-SK" sz="2400" dirty="0" smtClean="0"/>
              <a:t>Majstri nám ukázali dielne a oboznámili s BOZP.</a:t>
            </a:r>
          </a:p>
          <a:p>
            <a:pPr algn="ctr"/>
            <a:r>
              <a:rPr lang="sk-SK" sz="2400" dirty="0" smtClean="0"/>
              <a:t>Hneď nato sme šli robiť brzdy na aute a prečistenie kotúčového, brzdového systému. </a:t>
            </a:r>
          </a:p>
          <a:p>
            <a:pPr algn="ctr"/>
            <a:r>
              <a:rPr lang="sk-SK" sz="2400" dirty="0" smtClean="0"/>
              <a:t>Po skončení pracovnej doby, sme išli obhliadnuť Prahu </a:t>
            </a:r>
          </a:p>
          <a:p>
            <a:pPr algn="ctr"/>
            <a:r>
              <a:rPr lang="sk-SK" sz="2400" dirty="0" smtClean="0"/>
              <a:t>a</a:t>
            </a:r>
            <a:r>
              <a:rPr lang="sk-SK" sz="2400" dirty="0"/>
              <a:t> </a:t>
            </a:r>
            <a:r>
              <a:rPr lang="sk-SK" sz="2400" dirty="0" smtClean="0"/>
              <a:t>zažili sme vyhliadkovú jazdu autobusom </a:t>
            </a:r>
          </a:p>
          <a:p>
            <a:pPr algn="r"/>
            <a:endParaRPr lang="sk-SK" sz="2400" dirty="0"/>
          </a:p>
          <a:p>
            <a:pPr algn="r"/>
            <a:r>
              <a:rPr lang="sk-SK" sz="2400" dirty="0" smtClean="0"/>
              <a:t>Moment dňa: spoznanie servisov v cudzom meste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dirty="0" smtClean="0"/>
          </a:p>
        </p:txBody>
      </p:sp>
      <p:pic>
        <p:nvPicPr>
          <p:cNvPr id="10" name="Obrázo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93604"/>
            <a:ext cx="1844824" cy="1844824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340768"/>
            <a:ext cx="2592288" cy="1997660"/>
          </a:xfrm>
          <a:prstGeom prst="rect">
            <a:avLst/>
          </a:prstGeom>
        </p:spPr>
      </p:pic>
      <p:pic>
        <p:nvPicPr>
          <p:cNvPr id="12" name="Obrázo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303473"/>
            <a:ext cx="2471525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98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87624" y="1"/>
            <a:ext cx="6777318" cy="908719"/>
          </a:xfrm>
        </p:spPr>
        <p:txBody>
          <a:bodyPr/>
          <a:lstStyle/>
          <a:p>
            <a:pPr algn="ctr"/>
            <a:r>
              <a:rPr lang="sk-SK" dirty="0" smtClean="0"/>
              <a:t>Streda-03.05.2023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17294" y="1052736"/>
            <a:ext cx="7515146" cy="2976579"/>
          </a:xfrm>
        </p:spPr>
        <p:txBody>
          <a:bodyPr>
            <a:normAutofit/>
          </a:bodyPr>
          <a:lstStyle/>
          <a:p>
            <a:pPr algn="ctr"/>
            <a:r>
              <a:rPr lang="sk-SK" dirty="0" smtClean="0"/>
              <a:t>Dnes ráno, po príchode do servisov sme sa hneď pustili do práce, odstrojenie hlavy motora kvôli prasknutému tesneniu pod hlavou, zhodili sme remeňové rozvody, zhodili vačkový hriadeľ a demontovali hlavu. </a:t>
            </a:r>
          </a:p>
          <a:p>
            <a:pPr algn="ctr"/>
            <a:r>
              <a:rPr lang="sk-SK" dirty="0" smtClean="0"/>
              <a:t>Po príchode z praxe, sme vyrazili na zámok. </a:t>
            </a:r>
          </a:p>
          <a:p>
            <a:pPr algn="ctr"/>
            <a:r>
              <a:rPr lang="sk-SK" dirty="0" smtClean="0"/>
              <a:t>Pred večerou sme sa zlepšovali na paddleboardoch.</a:t>
            </a:r>
          </a:p>
          <a:p>
            <a:pPr algn="ctr"/>
            <a:r>
              <a:rPr lang="sk-SK" dirty="0" smtClean="0"/>
              <a:t>Moment dňa: nové skúsenosti pri zložitejších motoroch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500" y="4353351"/>
            <a:ext cx="2592288" cy="1944216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00816" y="4452269"/>
            <a:ext cx="2328507" cy="1746380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817602"/>
            <a:ext cx="1960214" cy="274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89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87624" y="116632"/>
            <a:ext cx="6777318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sk-SK" dirty="0" smtClean="0"/>
              <a:t>Štvrtok-04.05.2023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544" y="3501008"/>
            <a:ext cx="8208912" cy="3168352"/>
          </a:xfrm>
        </p:spPr>
        <p:txBody>
          <a:bodyPr>
            <a:noAutofit/>
          </a:bodyPr>
          <a:lstStyle/>
          <a:p>
            <a:pPr algn="ctr"/>
            <a:r>
              <a:rPr lang="sk-SK" dirty="0" smtClean="0"/>
              <a:t>Po novej, včerajšej skúsenosti s prezúvaním nákladných vozidiel sme dnes prezúvali osobné vozidla, značili pneumatiky a uskladňovali ich do skladov.</a:t>
            </a:r>
          </a:p>
          <a:p>
            <a:pPr algn="ctr"/>
            <a:r>
              <a:rPr lang="sk-SK" dirty="0" smtClean="0"/>
              <a:t>Majstri s nami vybrali motor, rozobrali sme ho a ukázali nám, čo a ako funguje.</a:t>
            </a:r>
          </a:p>
          <a:p>
            <a:pPr algn="ctr"/>
            <a:r>
              <a:rPr lang="sk-SK" dirty="0" smtClean="0"/>
              <a:t>       Moment dňa: naberanie nových skúsenosti ohľadom motora  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15716"/>
            <a:ext cx="1584176" cy="2273402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44208" y="1372894"/>
            <a:ext cx="2304256" cy="1728192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115716"/>
            <a:ext cx="2016224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22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83341" y="116633"/>
            <a:ext cx="6777318" cy="792087"/>
          </a:xfrm>
        </p:spPr>
        <p:txBody>
          <a:bodyPr>
            <a:normAutofit fontScale="90000"/>
          </a:bodyPr>
          <a:lstStyle/>
          <a:p>
            <a:pPr algn="ctr"/>
            <a:r>
              <a:rPr lang="sk-SK" dirty="0" smtClean="0"/>
              <a:t>Piatok-05.05.2023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544" y="3645024"/>
            <a:ext cx="8208912" cy="3528392"/>
          </a:xfrm>
        </p:spPr>
        <p:txBody>
          <a:bodyPr>
            <a:normAutofit/>
          </a:bodyPr>
          <a:lstStyle/>
          <a:p>
            <a:pPr algn="ctr"/>
            <a:r>
              <a:rPr lang="sk-SK" dirty="0" smtClean="0"/>
              <a:t> Dnes sme prišli na prax, zisťovali sme príčinu, prečo nefunguje motor. Po zistení príčiny, sme sa pustili do opravy.</a:t>
            </a:r>
          </a:p>
          <a:p>
            <a:pPr algn="ctr"/>
            <a:r>
              <a:rPr lang="sk-SK" dirty="0" smtClean="0"/>
              <a:t>Majstri nám ukázali prácu s novými diagnostikami </a:t>
            </a:r>
          </a:p>
          <a:p>
            <a:pPr algn="ctr"/>
            <a:r>
              <a:rPr lang="sk-SK" dirty="0" smtClean="0"/>
              <a:t>Na druhom aute sme vybrali prevodovku a vymenili spojku </a:t>
            </a:r>
          </a:p>
          <a:p>
            <a:pPr algn="ctr"/>
            <a:r>
              <a:rPr lang="sk-SK" dirty="0"/>
              <a:t> </a:t>
            </a:r>
            <a:r>
              <a:rPr lang="sk-SK" dirty="0" smtClean="0"/>
              <a:t>        Moment dňa: práca s novými systémami a diagnostikami </a:t>
            </a: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889645"/>
            <a:ext cx="1944216" cy="2669182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968037"/>
            <a:ext cx="2160240" cy="2600682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879753"/>
            <a:ext cx="2232248" cy="2688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98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03648" y="0"/>
            <a:ext cx="6777318" cy="980728"/>
          </a:xfrm>
        </p:spPr>
        <p:txBody>
          <a:bodyPr/>
          <a:lstStyle/>
          <a:p>
            <a:pPr algn="ctr"/>
            <a:r>
              <a:rPr lang="sk-SK" dirty="0" smtClean="0"/>
              <a:t>Sobota-06.05.2023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-180528" y="1196751"/>
            <a:ext cx="9433048" cy="2799311"/>
          </a:xfrm>
        </p:spPr>
        <p:txBody>
          <a:bodyPr>
            <a:normAutofit/>
          </a:bodyPr>
          <a:lstStyle/>
          <a:p>
            <a:pPr algn="ctr"/>
            <a:r>
              <a:rPr lang="sk-SK" dirty="0" smtClean="0"/>
              <a:t> Sobotné ráno sme trávili na hoteli.</a:t>
            </a:r>
          </a:p>
          <a:p>
            <a:pPr algn="ctr"/>
            <a:r>
              <a:rPr lang="sk-SK" dirty="0" smtClean="0"/>
              <a:t>Neskôr sme išli pozrieť divadlo Broadway do Prahy.</a:t>
            </a:r>
          </a:p>
          <a:p>
            <a:pPr algn="ctr"/>
            <a:r>
              <a:rPr lang="sk-SK" dirty="0" smtClean="0"/>
              <a:t>Bolo to super vystúpenie, veľmi sa nám páčilo a všetci sme si ho užili.</a:t>
            </a:r>
          </a:p>
          <a:p>
            <a:pPr algn="ctr"/>
            <a:r>
              <a:rPr lang="sk-SK" dirty="0" smtClean="0"/>
              <a:t>Je to ďalšia super, nová skúsenosť, byť v tak veľkom divadle. </a:t>
            </a:r>
          </a:p>
          <a:p>
            <a:pPr algn="ctr"/>
            <a:r>
              <a:rPr lang="sk-SK" dirty="0" smtClean="0"/>
              <a:t>Po skončení divadla, sme sa išli prejsť kúsok Prahou, aby sme ju videli aj po tme. Dúfam že sa do divadla Broadway ešte dostaneme.</a:t>
            </a:r>
          </a:p>
          <a:p>
            <a:pPr algn="ctr"/>
            <a:r>
              <a:rPr lang="sk-SK" dirty="0" smtClean="0"/>
              <a:t>Moment dňa: Nočná Praha, skvelé divadlo </a:t>
            </a: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60" y="4284095"/>
            <a:ext cx="2952328" cy="2214246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149080"/>
            <a:ext cx="3312368" cy="248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19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87624" y="-315416"/>
            <a:ext cx="6777318" cy="1296144"/>
          </a:xfrm>
        </p:spPr>
        <p:txBody>
          <a:bodyPr/>
          <a:lstStyle/>
          <a:p>
            <a:pPr algn="ctr"/>
            <a:r>
              <a:rPr lang="sk-SK" dirty="0" smtClean="0"/>
              <a:t>Nedeľa-07.05.2023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14400" y="3933056"/>
            <a:ext cx="7315200" cy="2808312"/>
          </a:xfrm>
        </p:spPr>
        <p:txBody>
          <a:bodyPr>
            <a:normAutofit lnSpcReduction="10000"/>
          </a:bodyPr>
          <a:lstStyle/>
          <a:p>
            <a:pPr algn="ctr"/>
            <a:r>
              <a:rPr lang="sk-SK" dirty="0"/>
              <a:t>Po úspešne zvládnutom týždni v </a:t>
            </a:r>
            <a:r>
              <a:rPr lang="sk-SK" dirty="0" smtClean="0"/>
              <a:t>servisoch, </a:t>
            </a:r>
            <a:r>
              <a:rPr lang="sk-SK" dirty="0"/>
              <a:t>kde sme sa naučili veľa nových a potrebných </a:t>
            </a:r>
            <a:r>
              <a:rPr lang="sk-SK" dirty="0" smtClean="0"/>
              <a:t>veci, </a:t>
            </a:r>
            <a:r>
              <a:rPr lang="sk-SK" dirty="0"/>
              <a:t>ktoré využijeme v našej praxi, sme sa dnes vybrali do </a:t>
            </a:r>
            <a:r>
              <a:rPr lang="sk-SK" dirty="0" smtClean="0"/>
              <a:t>aquaparku.</a:t>
            </a:r>
            <a:endParaRPr lang="sk-SK" dirty="0"/>
          </a:p>
          <a:p>
            <a:pPr algn="ctr"/>
            <a:r>
              <a:rPr lang="sk-SK" dirty="0"/>
              <a:t>Prišli sme do </a:t>
            </a:r>
            <a:r>
              <a:rPr lang="sk-SK" dirty="0" smtClean="0"/>
              <a:t>aquapalace, </a:t>
            </a:r>
            <a:r>
              <a:rPr lang="sk-SK" dirty="0"/>
              <a:t>vyskúšali všetky tobogány, sauny aj </a:t>
            </a:r>
            <a:r>
              <a:rPr lang="sk-SK" dirty="0" smtClean="0"/>
              <a:t>bazény.</a:t>
            </a:r>
            <a:endParaRPr lang="sk-SK" dirty="0"/>
          </a:p>
          <a:p>
            <a:pPr algn="ctr"/>
            <a:r>
              <a:rPr lang="sk-SK" dirty="0"/>
              <a:t>Po vyčerpávajúcom </a:t>
            </a:r>
            <a:r>
              <a:rPr lang="sk-SK" dirty="0" smtClean="0"/>
              <a:t>dni, </a:t>
            </a:r>
            <a:r>
              <a:rPr lang="sk-SK" dirty="0"/>
              <a:t>sme </a:t>
            </a:r>
            <a:r>
              <a:rPr lang="sk-SK" dirty="0" smtClean="0"/>
              <a:t>išli </a:t>
            </a:r>
            <a:r>
              <a:rPr lang="sk-SK" dirty="0"/>
              <a:t>hneď po večeri </a:t>
            </a:r>
            <a:r>
              <a:rPr lang="sk-SK" dirty="0" smtClean="0"/>
              <a:t>unavení spať.</a:t>
            </a:r>
          </a:p>
          <a:p>
            <a:pPr algn="ctr"/>
            <a:r>
              <a:rPr lang="sk-SK" dirty="0" smtClean="0"/>
              <a:t>Moment dňa: najväčší wellness v Českej Republike</a:t>
            </a:r>
            <a:endParaRPr lang="sk-SK" dirty="0"/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68760"/>
            <a:ext cx="3096344" cy="2500313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179030"/>
            <a:ext cx="3447839" cy="25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09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87624" y="-243408"/>
            <a:ext cx="6777318" cy="1224136"/>
          </a:xfrm>
        </p:spPr>
        <p:txBody>
          <a:bodyPr/>
          <a:lstStyle/>
          <a:p>
            <a:pPr algn="ctr"/>
            <a:r>
              <a:rPr lang="sk-SK" dirty="0" smtClean="0"/>
              <a:t>Pondelok-08.05.2023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9144000" cy="2880320"/>
          </a:xfrm>
        </p:spPr>
        <p:txBody>
          <a:bodyPr>
            <a:normAutofit fontScale="92500"/>
          </a:bodyPr>
          <a:lstStyle/>
          <a:p>
            <a:pPr algn="ctr"/>
            <a:r>
              <a:rPr lang="sk-SK" sz="2400" dirty="0" smtClean="0"/>
              <a:t>Dnes sme boli v zábavnom centre Tep factor.</a:t>
            </a:r>
          </a:p>
          <a:p>
            <a:pPr algn="ctr"/>
            <a:r>
              <a:rPr lang="sk-SK" sz="2400" dirty="0" smtClean="0"/>
              <a:t>Čakalo nás 25 rôznych a náročných úloh, ktoré sme museli spĺňať, </a:t>
            </a:r>
          </a:p>
          <a:p>
            <a:pPr algn="ctr"/>
            <a:r>
              <a:rPr lang="sk-SK" sz="2400" dirty="0" smtClean="0"/>
              <a:t>niektoré nám dali  poriadne zabrať. </a:t>
            </a:r>
          </a:p>
          <a:p>
            <a:pPr algn="ctr"/>
            <a:r>
              <a:rPr lang="sk-SK" sz="2400" dirty="0" smtClean="0"/>
              <a:t>Bolo to veľmi pekne urobené a zábavné.</a:t>
            </a:r>
          </a:p>
          <a:p>
            <a:pPr algn="ctr"/>
            <a:r>
              <a:rPr lang="sk-SK" sz="2400" dirty="0" smtClean="0"/>
              <a:t>Nadobudli sme nové vedomosti a naučili sa pracovať v tíme. </a:t>
            </a:r>
          </a:p>
          <a:p>
            <a:pPr algn="ctr"/>
            <a:r>
              <a:rPr lang="sk-SK" sz="2400" dirty="0" smtClean="0"/>
              <a:t>Prišli sme na hotel unavení, umyli loď a ostali na vode.</a:t>
            </a:r>
          </a:p>
          <a:p>
            <a:pPr algn="ctr"/>
            <a:r>
              <a:rPr lang="sk-SK" sz="2400" dirty="0" smtClean="0"/>
              <a:t>Moment dňa: zaujímavý deň v tep factore </a:t>
            </a:r>
            <a:endParaRPr lang="sk-SK" sz="2400" dirty="0"/>
          </a:p>
          <a:p>
            <a:pPr algn="ctr"/>
            <a:endParaRPr lang="sk-SK" dirty="0" smtClean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3375" y="4213248"/>
            <a:ext cx="2714843" cy="2298476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005064"/>
            <a:ext cx="3635896" cy="272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74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ktíva">
  <a:themeElements>
    <a:clrScheme name="Perspektíva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, klas. ver.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ktív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1196</TotalTime>
  <Words>912</Words>
  <Application>Microsoft Office PowerPoint</Application>
  <PresentationFormat>Prezentácia na obrazovke (4:3)</PresentationFormat>
  <Paragraphs>88</Paragraphs>
  <Slides>14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15" baseType="lpstr">
      <vt:lpstr>Perspektíva</vt:lpstr>
      <vt:lpstr>KA122 - Mobilita učiacich sa a zamestnancov v OVP Projekt:  Odbornosť a zručnosť   Prijímateľ projektu: Stredná odborná škola dopravná Rosinská cesta 2  010 08 Žilina  Miesto pobytu:  AUTO EŠPANDR, autoservis Praha 10, Daliborova                         834/20, 102 00 Praha 15, Česká republika  Dátum pobytu:  01.05 – 12.05-2023</vt:lpstr>
      <vt:lpstr>Pondelok -01.05.2023</vt:lpstr>
      <vt:lpstr>Utorok-02.05.2023</vt:lpstr>
      <vt:lpstr>Streda-03.05.2023</vt:lpstr>
      <vt:lpstr>Štvrtok-04.05.2023</vt:lpstr>
      <vt:lpstr>Piatok-05.05.2023</vt:lpstr>
      <vt:lpstr>Sobota-06.05.2023</vt:lpstr>
      <vt:lpstr>Nedeľa-07.05.2023</vt:lpstr>
      <vt:lpstr>Pondelok-08.05.2023</vt:lpstr>
      <vt:lpstr>Utorok-09.05.2023</vt:lpstr>
      <vt:lpstr>Streda-10.05.2023</vt:lpstr>
      <vt:lpstr>Štvrtok-11.05.2023</vt:lpstr>
      <vt:lpstr>Piatok-12.05.2023</vt:lpstr>
      <vt:lpstr> 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KA102 - Mobilita učiacich sa a zamestnancov v OVP Projekt:  Podporujeme žiakov   Prijímateľ projektu: Stredná odborná škola dopravná Rosinská cesta 2  010 08 Žilina Miesto pobytu:  Střední odborná škola a Střední odborné učiliště,  Hradec Králové, Vocelova 1338, Hradec Králové,   Česká republika Dátum pobytu:  15.11.-26.11.2021</dc:title>
  <dc:creator>ProBook</dc:creator>
  <cp:lastModifiedBy>DA</cp:lastModifiedBy>
  <cp:revision>101</cp:revision>
  <cp:lastPrinted>2023-05-13T06:45:40Z</cp:lastPrinted>
  <dcterms:created xsi:type="dcterms:W3CDTF">2021-11-16T15:09:50Z</dcterms:created>
  <dcterms:modified xsi:type="dcterms:W3CDTF">2023-05-13T06:47:31Z</dcterms:modified>
</cp:coreProperties>
</file>