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16"/>
  </p:notes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9" r:id="rId14"/>
    <p:sldId id="308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107" d="100"/>
          <a:sy n="107" d="100"/>
        </p:scale>
        <p:origin x="120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8F88-E820-446B-91C3-4B7C94F67E15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81D75-8BC5-418A-B91D-35EFE76AD9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385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0B597FB-F969-4C2F-81DB-2B908FE5E8AA}" type="datetimeFigureOut">
              <a:rPr lang="sk-SK" smtClean="0"/>
              <a:t>15. 5. 2023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D2D60C9-4A45-46EF-9370-2232258D1AA8}" type="slidenum">
              <a:rPr lang="sk-SK" smtClean="0"/>
              <a:t>‹#›</a:t>
            </a:fld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0189" y="1124744"/>
            <a:ext cx="7988011" cy="3600399"/>
          </a:xfrm>
        </p:spPr>
        <p:txBody>
          <a:bodyPr>
            <a:normAutofit fontScale="90000"/>
          </a:bodyPr>
          <a:lstStyle/>
          <a:p>
            <a:pPr algn="l">
              <a:tabLst>
                <a:tab pos="2068513" algn="l"/>
              </a:tabLst>
            </a:pPr>
            <a:r>
              <a:rPr lang="sk-SK" sz="2000" b="1" dirty="0" smtClean="0"/>
              <a:t>KA122 </a:t>
            </a:r>
            <a:r>
              <a:rPr lang="sk-SK" sz="2000" b="1" dirty="0"/>
              <a:t>- Mobilita učiacich sa a zamestnancov v OVP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b="1" dirty="0"/>
              <a:t>Projekt:  </a:t>
            </a:r>
            <a:r>
              <a:rPr lang="sk-SK" sz="2000" b="1" dirty="0" smtClean="0"/>
              <a:t>Odbornosť a zručnosť</a:t>
            </a: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Prijímateľ projektu: </a:t>
            </a:r>
            <a:r>
              <a:rPr lang="sk-SK" sz="2000" b="1" dirty="0"/>
              <a:t>Stredná odborná škola </a:t>
            </a:r>
            <a:r>
              <a:rPr lang="sk-SK" sz="2000" b="1" dirty="0" smtClean="0"/>
              <a:t>dopravná</a:t>
            </a:r>
            <a:br>
              <a:rPr lang="sk-SK" sz="2000" b="1" dirty="0" smtClean="0"/>
            </a:br>
            <a:r>
              <a:rPr lang="sk-SK" sz="2000" b="1" dirty="0"/>
              <a:t> </a:t>
            </a:r>
            <a:r>
              <a:rPr lang="sk-SK" sz="2000" b="1" dirty="0" smtClean="0"/>
              <a:t>                                      </a:t>
            </a:r>
            <a:r>
              <a:rPr lang="sk-SK" sz="2000" b="1" dirty="0" smtClean="0"/>
              <a:t>Rosinská 3126/2</a:t>
            </a:r>
            <a:r>
              <a:rPr lang="sk-SK" sz="2000" b="1" dirty="0" smtClean="0"/>
              <a:t> </a:t>
            </a:r>
            <a:r>
              <a:rPr lang="sk-SK" sz="2000" b="1" dirty="0" smtClean="0"/>
              <a:t>010 </a:t>
            </a:r>
            <a:r>
              <a:rPr lang="sk-SK" sz="2000" b="1" dirty="0"/>
              <a:t>08 </a:t>
            </a:r>
            <a:r>
              <a:rPr lang="sk-SK" sz="2000" b="1" dirty="0" smtClean="0"/>
              <a:t>Žilina</a:t>
            </a:r>
            <a:br>
              <a:rPr lang="sk-SK" sz="2000" b="1" dirty="0" smtClean="0"/>
            </a:b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dirty="0"/>
              <a:t>Miesto pobytu: </a:t>
            </a:r>
            <a:r>
              <a:rPr lang="sk-SK" sz="2000" b="1" dirty="0" smtClean="0"/>
              <a:t>AUTO </a:t>
            </a:r>
            <a:r>
              <a:rPr lang="sk-SK" sz="2000" b="1" dirty="0"/>
              <a:t>EŠPANDR, autoservis </a:t>
            </a:r>
            <a:r>
              <a:rPr lang="sk-SK" sz="2000" b="1" dirty="0" smtClean="0"/>
              <a:t/>
            </a:r>
            <a:br>
              <a:rPr lang="sk-SK" sz="2000" b="1" dirty="0" smtClean="0"/>
            </a:br>
            <a:r>
              <a:rPr lang="sk-SK" sz="2000" b="1" dirty="0" smtClean="0"/>
              <a:t>                               Praha 10</a:t>
            </a:r>
            <a:r>
              <a:rPr lang="sk-SK" sz="2000" b="1" dirty="0"/>
              <a:t>, </a:t>
            </a:r>
            <a:r>
              <a:rPr lang="sk-SK" sz="2000" b="1" dirty="0" smtClean="0"/>
              <a:t>Daliborova 834/20</a:t>
            </a:r>
            <a:r>
              <a:rPr lang="sk-SK" sz="2000" b="1" dirty="0"/>
              <a:t>, 102 00 Praha 15, Česká </a:t>
            </a:r>
            <a:r>
              <a:rPr lang="sk-SK" sz="2000" b="1" dirty="0" smtClean="0"/>
              <a:t>republika</a:t>
            </a:r>
            <a:br>
              <a:rPr lang="sk-SK" sz="2000" b="1" dirty="0" smtClean="0"/>
            </a:b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Dátum pobytu</a:t>
            </a:r>
            <a:r>
              <a:rPr lang="sk-SK" sz="2000" b="1" dirty="0"/>
              <a:t>: </a:t>
            </a:r>
            <a:r>
              <a:rPr lang="sk-SK" sz="2000" b="1" dirty="0" smtClean="0"/>
              <a:t>01.05 </a:t>
            </a:r>
            <a:r>
              <a:rPr lang="sk-SK" sz="2000" b="1" dirty="0" smtClean="0"/>
              <a:t>– 12.05-2023</a:t>
            </a:r>
            <a:endParaRPr lang="sk-SK" sz="2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9478" y="4725144"/>
            <a:ext cx="7776864" cy="1584176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  <a:p>
            <a:endParaRPr lang="sk-SK" dirty="0"/>
          </a:p>
          <a:p>
            <a:pPr algn="l"/>
            <a:r>
              <a:rPr lang="sk-SK" sz="9600" b="1" dirty="0">
                <a:solidFill>
                  <a:srgbClr val="FF0000"/>
                </a:solidFill>
              </a:rPr>
              <a:t>Účastník: </a:t>
            </a:r>
            <a:r>
              <a:rPr lang="sk-SK" sz="9600" b="1" dirty="0" smtClean="0">
                <a:solidFill>
                  <a:srgbClr val="FF0000"/>
                </a:solidFill>
              </a:rPr>
              <a:t>meno a priezvisko: Filip Čuraj</a:t>
            </a:r>
            <a:endParaRPr lang="sk-SK" sz="9600" b="1" dirty="0">
              <a:solidFill>
                <a:srgbClr val="FF0000"/>
              </a:solidFill>
            </a:endParaRPr>
          </a:p>
          <a:p>
            <a:pPr algn="l"/>
            <a:endParaRPr lang="sk-SK" sz="7400" b="1" dirty="0">
              <a:solidFill>
                <a:srgbClr val="FF0000"/>
              </a:solidFill>
            </a:endParaRPr>
          </a:p>
          <a:p>
            <a:pPr algn="l"/>
            <a:endParaRPr lang="sk-SK" sz="7400" b="1" dirty="0">
              <a:solidFill>
                <a:srgbClr val="FF0000"/>
              </a:solidFill>
            </a:endParaRPr>
          </a:p>
          <a:p>
            <a:pPr algn="l"/>
            <a:r>
              <a:rPr lang="fr-FR" sz="4800" b="1" dirty="0">
                <a:solidFill>
                  <a:schemeClr val="tx1"/>
                </a:solidFill>
              </a:rPr>
              <a:t>Za obsah zodpovedá autor a Európska komisia ani národná agentúra nenesú zodpovednosť za použitie týchto informácií</a:t>
            </a:r>
            <a:endParaRPr lang="sk-SK" sz="4800" b="1" dirty="0">
              <a:solidFill>
                <a:schemeClr val="tx1"/>
              </a:solidFill>
            </a:endParaRPr>
          </a:p>
          <a:p>
            <a:r>
              <a:rPr lang="sk-SK" dirty="0"/>
              <a:t> </a:t>
            </a:r>
          </a:p>
          <a:p>
            <a:pPr algn="l"/>
            <a:endParaRPr lang="sk-SK" dirty="0"/>
          </a:p>
        </p:txBody>
      </p:sp>
      <p:pic>
        <p:nvPicPr>
          <p:cNvPr id="1026" name="Obrázo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986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5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7" y="1916832"/>
            <a:ext cx="3600399" cy="4824536"/>
          </a:xfrm>
        </p:spPr>
        <p:txBody>
          <a:bodyPr>
            <a:normAutofit lnSpcReduction="10000"/>
          </a:bodyPr>
          <a:lstStyle/>
          <a:p>
            <a:r>
              <a:rPr lang="sk-SK" sz="1400" dirty="0" smtClean="0"/>
              <a:t>Ráno sme vyrazili do Prahy na strednú </a:t>
            </a:r>
            <a:r>
              <a:rPr lang="sk-SK" sz="1400" dirty="0" smtClean="0"/>
              <a:t>školu zameranú na automobily a informatiku </a:t>
            </a:r>
            <a:r>
              <a:rPr lang="sk-SK" sz="1400" dirty="0" smtClean="0"/>
              <a:t>kde nám riaditeľ ukázal učebne a vysvetlil nám ako to u nich funguje.</a:t>
            </a:r>
          </a:p>
          <a:p>
            <a:r>
              <a:rPr lang="sk-SK" sz="1400" dirty="0" smtClean="0"/>
              <a:t>Taktiež nás zobral na jednu vyučovaciu </a:t>
            </a:r>
            <a:r>
              <a:rPr lang="sk-SK" sz="1400" dirty="0" smtClean="0"/>
              <a:t>hodinu, </a:t>
            </a:r>
            <a:r>
              <a:rPr lang="sk-SK" sz="1400" dirty="0" smtClean="0"/>
              <a:t>kde sa žiaci učili o rozvodoch tak som si to aspoň zopakoval.</a:t>
            </a:r>
          </a:p>
          <a:p>
            <a:r>
              <a:rPr lang="sk-SK" sz="1400" dirty="0" smtClean="0"/>
              <a:t>Po škole sme išli do národného </a:t>
            </a:r>
            <a:r>
              <a:rPr lang="sk-SK" sz="1400" dirty="0" smtClean="0"/>
              <a:t>múzea, </a:t>
            </a:r>
            <a:r>
              <a:rPr lang="sk-SK" sz="1400" dirty="0" smtClean="0"/>
              <a:t>v ktorom sa mi najviac páčili neživé zvieratá v životnej </a:t>
            </a:r>
            <a:r>
              <a:rPr lang="sk-SK" sz="1400" dirty="0" smtClean="0"/>
              <a:t>veľkosti a  </a:t>
            </a:r>
            <a:r>
              <a:rPr lang="sk-SK" sz="1400" dirty="0" smtClean="0"/>
              <a:t>všeliake vzácne kamene a staroveké figuríny.</a:t>
            </a:r>
          </a:p>
          <a:p>
            <a:r>
              <a:rPr lang="sk-SK" sz="1400" dirty="0" smtClean="0"/>
              <a:t>Po prehliadke múzea sme sa boli prejsť na Karlov most a z neho sme išli na Pražsky </a:t>
            </a:r>
            <a:r>
              <a:rPr lang="sk-SK" sz="1400" dirty="0" smtClean="0"/>
              <a:t>hrad, z </a:t>
            </a:r>
            <a:r>
              <a:rPr lang="sk-SK" sz="1400" dirty="0" smtClean="0"/>
              <a:t>ktorého bol nádherný výhľad na Prahu.</a:t>
            </a:r>
          </a:p>
          <a:p>
            <a:r>
              <a:rPr lang="sk-SK" sz="1400" dirty="0" smtClean="0"/>
              <a:t>Po ceste naspať som cestoval </a:t>
            </a:r>
            <a:r>
              <a:rPr lang="sk-SK" sz="1400" dirty="0" smtClean="0"/>
              <a:t>prvýkrát </a:t>
            </a:r>
            <a:r>
              <a:rPr lang="sk-SK" sz="1400" dirty="0" smtClean="0"/>
              <a:t>metrom.</a:t>
            </a:r>
          </a:p>
          <a:p>
            <a:endParaRPr lang="sk-SK" sz="1400" dirty="0"/>
          </a:p>
          <a:p>
            <a:endParaRPr lang="sk-SK" sz="1400" dirty="0" smtClean="0"/>
          </a:p>
          <a:p>
            <a:r>
              <a:rPr lang="sk-SK" sz="1400" b="1" dirty="0" smtClean="0"/>
              <a:t>MOMENT DŇA: </a:t>
            </a:r>
            <a:r>
              <a:rPr lang="sk-SK" sz="1400" dirty="0" smtClean="0"/>
              <a:t>Múzeum a krásny výhľad na Prahu...</a:t>
            </a:r>
            <a:endParaRPr lang="sk-SK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Utorok 9.5.2023</a:t>
            </a:r>
            <a:endParaRPr lang="sk-SK" b="1" i="1" u="sng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47" y="1224771"/>
            <a:ext cx="1568772" cy="278892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27" y="590389"/>
            <a:ext cx="2088590" cy="278478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31" y="1272919"/>
            <a:ext cx="1511138" cy="268646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51" y="3266586"/>
            <a:ext cx="2494727" cy="187104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235328"/>
            <a:ext cx="1510738" cy="268575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10" y="4797152"/>
            <a:ext cx="2316007" cy="173700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77" y="3867696"/>
            <a:ext cx="1428742" cy="25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7" y="2060848"/>
            <a:ext cx="3960439" cy="4680520"/>
          </a:xfrm>
        </p:spPr>
        <p:txBody>
          <a:bodyPr>
            <a:normAutofit/>
          </a:bodyPr>
          <a:lstStyle/>
          <a:p>
            <a:r>
              <a:rPr lang="sk-SK" sz="1400" dirty="0" smtClean="0"/>
              <a:t>Dnešný deň začal tým, že sme sa vydali na cestu do Prahy pozrieť </a:t>
            </a:r>
            <a:r>
              <a:rPr lang="sk-SK" sz="1400" smtClean="0"/>
              <a:t>technické </a:t>
            </a:r>
            <a:r>
              <a:rPr lang="sk-SK" sz="1400" smtClean="0"/>
              <a:t>múzeum, </a:t>
            </a:r>
            <a:r>
              <a:rPr lang="sk-SK" sz="1400" dirty="0" smtClean="0"/>
              <a:t>v ktorom sa nachádzali všeliake staroveké auta, vlaky, bicykle a lietadlá.</a:t>
            </a:r>
          </a:p>
          <a:p>
            <a:r>
              <a:rPr lang="sk-SK" sz="1400" dirty="0" smtClean="0"/>
              <a:t>Po prejdení múzea sme sa vybrali s pánom učiteľom pozrieť na vyhliadku </a:t>
            </a:r>
            <a:r>
              <a:rPr lang="sk-SK" sz="1400" dirty="0" err="1" smtClean="0"/>
              <a:t>Petřin</a:t>
            </a:r>
            <a:r>
              <a:rPr lang="sk-SK" sz="1400" dirty="0" smtClean="0"/>
              <a:t>, hore sme išli lanovkou a naspäť sme sa prešli pešo a po ceste </a:t>
            </a:r>
            <a:r>
              <a:rPr lang="sk-SK" sz="1400" dirty="0" smtClean="0"/>
              <a:t>sme si </a:t>
            </a:r>
            <a:r>
              <a:rPr lang="sk-SK" sz="1400" dirty="0" smtClean="0"/>
              <a:t>dali trdelník.</a:t>
            </a:r>
          </a:p>
          <a:p>
            <a:r>
              <a:rPr lang="sk-SK" sz="1400" dirty="0" smtClean="0"/>
              <a:t>Po príchode do centra sme išli do obchodov si nakúpiť oblečenie a vyrazili sme metrom späť na parkovisko ku </a:t>
            </a:r>
            <a:r>
              <a:rPr lang="sk-SK" sz="1400" dirty="0" smtClean="0"/>
              <a:t>autu.</a:t>
            </a:r>
            <a:endParaRPr lang="sk-SK" sz="1400" dirty="0" smtClean="0"/>
          </a:p>
          <a:p>
            <a:r>
              <a:rPr lang="sk-SK" sz="1400" dirty="0" smtClean="0"/>
              <a:t>Po príchode na Hotel sme išli opekať. Rozprávali sme sa o </a:t>
            </a:r>
            <a:r>
              <a:rPr lang="sk-SK" sz="1400" dirty="0" smtClean="0"/>
              <a:t>dnešných </a:t>
            </a:r>
            <a:r>
              <a:rPr lang="sk-SK" sz="1400" dirty="0" smtClean="0"/>
              <a:t>zážitkoch a o tom, čo sa nám najviac páčilo.</a:t>
            </a:r>
          </a:p>
          <a:p>
            <a:endParaRPr lang="sk-SK" sz="1400" dirty="0"/>
          </a:p>
          <a:p>
            <a:endParaRPr lang="sk-SK" sz="1400" dirty="0" smtClean="0"/>
          </a:p>
          <a:p>
            <a:r>
              <a:rPr lang="sk-SK" sz="1400" b="1" dirty="0" smtClean="0"/>
              <a:t>Moment dňa: </a:t>
            </a:r>
            <a:r>
              <a:rPr lang="sk-SK" sz="1400" dirty="0" smtClean="0"/>
              <a:t>Vyhliadková veža </a:t>
            </a:r>
            <a:r>
              <a:rPr lang="sk-SK" sz="1400" dirty="0" err="1" smtClean="0"/>
              <a:t>Petřin</a:t>
            </a:r>
            <a:r>
              <a:rPr lang="sk-SK" sz="1400" dirty="0" smtClean="0"/>
              <a:t>,  </a:t>
            </a:r>
            <a:r>
              <a:rPr lang="sk-SK" sz="1400" dirty="0" smtClean="0"/>
              <a:t>z ktorej bol nádherný výhľad na celú prahu.</a:t>
            </a:r>
            <a:endParaRPr lang="sk-SK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Streda 10.5.2023</a:t>
            </a:r>
            <a:endParaRPr lang="sk-SK" b="1" i="1" u="sng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08720"/>
            <a:ext cx="2409732" cy="321297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b="8872"/>
          <a:stretch/>
        </p:blipFill>
        <p:spPr>
          <a:xfrm>
            <a:off x="7002064" y="1484784"/>
            <a:ext cx="1984122" cy="35075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 b="9251"/>
          <a:stretch/>
        </p:blipFill>
        <p:spPr>
          <a:xfrm>
            <a:off x="4932040" y="3933056"/>
            <a:ext cx="2232247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2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23529" y="2060848"/>
            <a:ext cx="4248472" cy="4608512"/>
          </a:xfrm>
        </p:spPr>
        <p:txBody>
          <a:bodyPr>
            <a:normAutofit/>
          </a:bodyPr>
          <a:lstStyle/>
          <a:p>
            <a:r>
              <a:rPr lang="sk-SK" sz="1400" dirty="0" smtClean="0"/>
              <a:t>Dnes ráno sme vycestovali na dlhú cestu do Malej </a:t>
            </a:r>
            <a:r>
              <a:rPr lang="sk-SK" sz="1400" dirty="0" smtClean="0"/>
              <a:t>Boleslavy, </a:t>
            </a:r>
            <a:r>
              <a:rPr lang="sk-SK" sz="1400" dirty="0" smtClean="0"/>
              <a:t>kde sa nachádza múzeum Škoda.</a:t>
            </a:r>
          </a:p>
          <a:p>
            <a:r>
              <a:rPr lang="sk-SK" sz="1400" dirty="0" smtClean="0"/>
              <a:t>V múzeu sme si pozreli krásne auta a naučili sme sa históriu značky Škoda.</a:t>
            </a:r>
          </a:p>
          <a:p>
            <a:r>
              <a:rPr lang="sk-SK" sz="1400" dirty="0" smtClean="0"/>
              <a:t>Taktiež sme boli pozrieť vo výrobnej fabrike </a:t>
            </a:r>
            <a:r>
              <a:rPr lang="sk-SK" sz="1400" dirty="0" smtClean="0"/>
              <a:t>Škoda, </a:t>
            </a:r>
            <a:r>
              <a:rPr lang="sk-SK" sz="1400" dirty="0" smtClean="0"/>
              <a:t>ktorá je rozlohovo 2,5 kilometra štvorcových a pracuje tam ½ obyvateľov mesta </a:t>
            </a:r>
            <a:r>
              <a:rPr lang="sk-SK" sz="1400" dirty="0" smtClean="0"/>
              <a:t>M.B, </a:t>
            </a:r>
            <a:r>
              <a:rPr lang="sk-SK" sz="1400" dirty="0" smtClean="0"/>
              <a:t>čo je cca </a:t>
            </a:r>
            <a:r>
              <a:rPr lang="sk-SK" sz="1400" dirty="0" smtClean="0"/>
              <a:t>24 </a:t>
            </a:r>
            <a:r>
              <a:rPr lang="sk-SK" sz="1400" dirty="0" smtClean="0"/>
              <a:t>000 pracovníkov. </a:t>
            </a:r>
          </a:p>
          <a:p>
            <a:r>
              <a:rPr lang="sk-SK" sz="1400" dirty="0" smtClean="0"/>
              <a:t>Videli </a:t>
            </a:r>
            <a:r>
              <a:rPr lang="sk-SK" sz="1400" dirty="0" smtClean="0"/>
              <a:t>sme, </a:t>
            </a:r>
            <a:r>
              <a:rPr lang="sk-SK" sz="1400" dirty="0" smtClean="0"/>
              <a:t>ako sa vyrábajú auta od bodu A do bodu Z, bolo to veľmi </a:t>
            </a:r>
            <a:r>
              <a:rPr lang="sk-SK" sz="1400" dirty="0" smtClean="0"/>
              <a:t>zaujímavé.</a:t>
            </a:r>
          </a:p>
          <a:p>
            <a:r>
              <a:rPr lang="sk-SK" sz="1400" dirty="0" smtClean="0"/>
              <a:t>Po </a:t>
            </a:r>
            <a:r>
              <a:rPr lang="sk-SK" sz="1400" dirty="0" smtClean="0"/>
              <a:t>príchode na hotel sme oddychovali a neskôr sme boli opekať.</a:t>
            </a:r>
          </a:p>
          <a:p>
            <a:endParaRPr lang="sk-SK" sz="1400" dirty="0"/>
          </a:p>
          <a:p>
            <a:endParaRPr lang="sk-SK" sz="1400" dirty="0" smtClean="0"/>
          </a:p>
          <a:p>
            <a:endParaRPr lang="sk-SK" sz="1400" dirty="0"/>
          </a:p>
          <a:p>
            <a:r>
              <a:rPr lang="sk-SK" sz="1400" b="1" dirty="0" smtClean="0"/>
              <a:t>Moment dňa:  </a:t>
            </a:r>
            <a:r>
              <a:rPr lang="sk-SK" sz="1400" dirty="0" smtClean="0"/>
              <a:t>múzeum Škoda a výrobná </a:t>
            </a:r>
            <a:r>
              <a:rPr lang="sk-SK" sz="1400" dirty="0" smtClean="0"/>
              <a:t>fabrika.</a:t>
            </a:r>
            <a:endParaRPr lang="sk-SK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Štvrtok 11.5.2023</a:t>
            </a:r>
            <a:endParaRPr lang="sk-SK" b="1" i="1" u="sng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4240" y="1092670"/>
            <a:ext cx="2623728" cy="196779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99" y="1052736"/>
            <a:ext cx="2384631" cy="423934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62930"/>
            <a:ext cx="2132871" cy="332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23529" y="2060848"/>
            <a:ext cx="4032447" cy="4536504"/>
          </a:xfrm>
        </p:spPr>
        <p:txBody>
          <a:bodyPr>
            <a:normAutofit/>
          </a:bodyPr>
          <a:lstStyle/>
          <a:p>
            <a:r>
              <a:rPr lang="sk-SK" sz="1400" dirty="0" smtClean="0"/>
              <a:t>Dnešný deň začal tým, že sme sa vybrali na cestu autom do Prahy na vrakovisko Ford.</a:t>
            </a:r>
          </a:p>
          <a:p>
            <a:r>
              <a:rPr lang="sk-SK" sz="1400" dirty="0" smtClean="0"/>
              <a:t>Na vrakovisku sme dostali za úlohu od vedúceho rozobrať tri motory. Rozdelili sme sa na skupinky a rozoberali sme </a:t>
            </a:r>
            <a:r>
              <a:rPr lang="sk-SK" sz="1400" dirty="0" smtClean="0"/>
              <a:t>prevodovku </a:t>
            </a:r>
            <a:r>
              <a:rPr lang="sk-SK" sz="1400" dirty="0" smtClean="0"/>
              <a:t>od motora, čerpadlo a alternátor z motora.</a:t>
            </a:r>
          </a:p>
          <a:p>
            <a:r>
              <a:rPr lang="sk-SK" sz="1400" dirty="0" smtClean="0"/>
              <a:t>Po príchode na hotel som sa bol prejsť, rozlúčiť sa s okolím a neskôr sme s chalanmi pozerali hokej Slovensko Česko.</a:t>
            </a:r>
          </a:p>
          <a:p>
            <a:r>
              <a:rPr lang="sk-SK" sz="1400" dirty="0"/>
              <a:t>V</a:t>
            </a:r>
            <a:r>
              <a:rPr lang="sk-SK" sz="1400" dirty="0" smtClean="0"/>
              <a:t>ečer</a:t>
            </a:r>
            <a:r>
              <a:rPr lang="sk-SK" sz="1400" dirty="0" smtClean="0"/>
              <a:t> </a:t>
            </a:r>
            <a:r>
              <a:rPr lang="sk-SK" sz="1400" dirty="0" smtClean="0"/>
              <a:t>sme išli opekať a rozprávali sme sa o tom, čo sa nám najviac páčilo, čo sme sa naučili a podobne...</a:t>
            </a:r>
          </a:p>
          <a:p>
            <a:endParaRPr lang="sk-SK" sz="1400" dirty="0"/>
          </a:p>
          <a:p>
            <a:endParaRPr lang="sk-SK" sz="1400" dirty="0" smtClean="0"/>
          </a:p>
          <a:p>
            <a:endParaRPr lang="sk-SK" sz="1400" dirty="0"/>
          </a:p>
          <a:p>
            <a:r>
              <a:rPr lang="sk-SK" sz="1400" b="1" dirty="0" smtClean="0"/>
              <a:t>Moment dňa:  </a:t>
            </a:r>
            <a:r>
              <a:rPr lang="sk-SK" sz="1400" dirty="0" smtClean="0"/>
              <a:t>Rozlúčka pri ohni a hokej.</a:t>
            </a:r>
            <a:endParaRPr lang="sk-SK" sz="1400" b="1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Piatok 12.5.2023</a:t>
            </a:r>
            <a:endParaRPr lang="sk-SK" b="1" i="1" u="sng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36" y="1063673"/>
            <a:ext cx="2409732" cy="321297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36" y="4351548"/>
            <a:ext cx="2304256" cy="172819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04" y="1205372"/>
            <a:ext cx="2160240" cy="288032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92" y="4201749"/>
            <a:ext cx="249627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3568" y="2060848"/>
            <a:ext cx="7920879" cy="4320480"/>
          </a:xfrm>
        </p:spPr>
        <p:txBody>
          <a:bodyPr>
            <a:normAutofit/>
          </a:bodyPr>
          <a:lstStyle/>
          <a:p>
            <a:r>
              <a:rPr lang="sk-SK" sz="1800" dirty="0" smtClean="0"/>
              <a:t>Naučil som sa tu veľa nových vecí ako napríklad:  Paddleboardovanie, naučil som sa trošku ako ovládať motorový čln pod dozorom inštruktora, naučil som sa ako hospodáriť s peniazmi keďže sme mali iba obmedzený počet a museli sme si s nimi vystačiť dva týždne. Taktiež som si na praxi  zopakoval vyzúvanie a vyvažovanie kolies, demontáž a montáž motora, rozoberanie a skladanie motora atď....</a:t>
            </a:r>
          </a:p>
          <a:p>
            <a:r>
              <a:rPr lang="sk-SK" sz="1800" dirty="0" smtClean="0"/>
              <a:t>Taktiež som z časti spoznal Prahu, spoznal super chalanov, ktorých som pred týmto erasmom nepoznal...  Takže som si našiel nových kamarátov a to je asi to najviac čo som si odtiaľto priniesol...</a:t>
            </a:r>
          </a:p>
          <a:p>
            <a:r>
              <a:rPr lang="sk-SK" sz="1800" dirty="0" smtClean="0"/>
              <a:t>Zažil som tu veľa veci, videl veľa Pražských pamiatok ako napríklad: Karlov most, všeliake kostoly, Pražský Hrad, vyhliadku </a:t>
            </a:r>
            <a:r>
              <a:rPr lang="sk-SK" sz="1800" dirty="0" err="1" smtClean="0"/>
              <a:t>Petřin</a:t>
            </a:r>
            <a:r>
              <a:rPr lang="sk-SK" sz="1800" dirty="0" smtClean="0"/>
              <a:t>, boli sme v Národnom múzeu, v technickom múzeu, v múzeum Škoda...</a:t>
            </a:r>
          </a:p>
          <a:p>
            <a:r>
              <a:rPr lang="sk-SK" sz="1800" dirty="0" smtClean="0"/>
              <a:t>Odniesol som si odtiaľto to, že srdce je tam, kde je domov...</a:t>
            </a:r>
          </a:p>
          <a:p>
            <a:r>
              <a:rPr lang="sk-SK" sz="1800" dirty="0" smtClean="0"/>
              <a:t>Na koniec chcem poďakovať pani Sikorovej že ma zobrala na tento erazmus.</a:t>
            </a:r>
          </a:p>
          <a:p>
            <a:endParaRPr lang="sk-SK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Zhrnutie celého pobytu v Prahe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2815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3" y="2276872"/>
            <a:ext cx="3528391" cy="410445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sk-SK" sz="1400" dirty="0" smtClean="0"/>
              <a:t>Prvé ráno sme išli na raňajky, mali sme švédske stoly, potom sme spoznávali  okolie hotela a neskôr  sme sa boli prejsť na vyhliadku na Vltavu </a:t>
            </a:r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r>
              <a:rPr lang="sk-SK" sz="1400" dirty="0" smtClean="0"/>
              <a:t>Po obede sme boli  </a:t>
            </a:r>
            <a:r>
              <a:rPr lang="sk-SK" sz="1400" dirty="0" err="1" smtClean="0"/>
              <a:t>Paddleboardovali</a:t>
            </a:r>
            <a:r>
              <a:rPr lang="sk-SK" sz="1400" dirty="0" smtClean="0"/>
              <a:t> na </a:t>
            </a:r>
            <a:r>
              <a:rPr lang="sk-SK" sz="1400" dirty="0" smtClean="0"/>
              <a:t>Vltave a užívali si pekné počasie</a:t>
            </a:r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r>
              <a:rPr lang="sk-SK" sz="1400" dirty="0" smtClean="0"/>
              <a:t>Večer sme upaľovali čarodejnicu, je to v Česku tradícia a potom sme opekali na ohni a spoznávali </a:t>
            </a:r>
            <a:r>
              <a:rPr lang="sk-SK" sz="1400" dirty="0" smtClean="0"/>
              <a:t>sa.   </a:t>
            </a:r>
            <a:endParaRPr lang="sk-SK" sz="1400" dirty="0" smtClean="0"/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endParaRPr lang="sk-SK" sz="1400" b="1" dirty="0" smtClean="0"/>
          </a:p>
          <a:p>
            <a:pPr>
              <a:buFont typeface="Wingdings" pitchFamily="2" charset="2"/>
              <a:buChar char="v"/>
            </a:pPr>
            <a:endParaRPr lang="sk-SK" sz="1400" b="1" dirty="0"/>
          </a:p>
          <a:p>
            <a:pPr>
              <a:buFont typeface="Wingdings" pitchFamily="2" charset="2"/>
              <a:buChar char="v"/>
            </a:pPr>
            <a:r>
              <a:rPr lang="sk-SK" sz="1400" b="1" dirty="0" smtClean="0"/>
              <a:t>MOMENT </a:t>
            </a:r>
            <a:r>
              <a:rPr lang="sk-SK" sz="1400" b="1" dirty="0"/>
              <a:t>DŇA</a:t>
            </a:r>
            <a:r>
              <a:rPr lang="sk-SK" sz="1400" dirty="0"/>
              <a:t>: upaľovanie čarodejnice</a:t>
            </a:r>
          </a:p>
          <a:p>
            <a:pPr>
              <a:buFont typeface="Wingdings" pitchFamily="2" charset="2"/>
              <a:buChar char="v"/>
            </a:pPr>
            <a:endParaRPr lang="sk-SK" sz="1400" dirty="0" smtClean="0"/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endParaRPr lang="sk-SK" sz="1400" dirty="0" smtClean="0"/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endParaRPr lang="sk-SK" sz="1400" dirty="0" smtClean="0"/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endParaRPr lang="sk-SK" sz="1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Pondelok 1.5.2023</a:t>
            </a:r>
            <a:endParaRPr lang="sk-SK" b="1" i="1" u="sng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95" y="2011811"/>
            <a:ext cx="2518439" cy="324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72" y="1340768"/>
            <a:ext cx="2088232" cy="278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60285"/>
            <a:ext cx="2652157" cy="319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6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39553" y="2060848"/>
            <a:ext cx="3456384" cy="453650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sk-SK" sz="1400" dirty="0" smtClean="0"/>
              <a:t>Absolvovali sme prvý deň v servise v mestečku </a:t>
            </a:r>
            <a:r>
              <a:rPr lang="sk-SK" sz="1400" dirty="0" smtClean="0"/>
              <a:t>Řičany, </a:t>
            </a:r>
            <a:r>
              <a:rPr lang="sk-SK" sz="1400" dirty="0" smtClean="0"/>
              <a:t>kde som menil homokenitický kĺb a geometriu osobného vozidla zákazníka. </a:t>
            </a:r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r>
              <a:rPr lang="sk-SK" sz="1400" dirty="0" smtClean="0"/>
              <a:t>Po praxi sme išli do </a:t>
            </a:r>
            <a:r>
              <a:rPr lang="sk-SK" sz="1400" dirty="0"/>
              <a:t>P</a:t>
            </a:r>
            <a:r>
              <a:rPr lang="sk-SK" sz="1400" dirty="0" smtClean="0"/>
              <a:t>rahy, </a:t>
            </a:r>
            <a:r>
              <a:rPr lang="sk-SK" sz="1400" dirty="0" smtClean="0"/>
              <a:t>kde sme z </a:t>
            </a:r>
            <a:r>
              <a:rPr lang="sk-SK" sz="1400" dirty="0" smtClean="0"/>
              <a:t>tour autobusu </a:t>
            </a:r>
            <a:r>
              <a:rPr lang="sk-SK" sz="1400" dirty="0" smtClean="0"/>
              <a:t>pozerali pamiatky, videli sme Pražský hrad a veľa </a:t>
            </a:r>
            <a:r>
              <a:rPr lang="sk-SK" sz="1400" dirty="0" smtClean="0"/>
              <a:t>iného</a:t>
            </a:r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r>
              <a:rPr lang="sk-SK" sz="1400" dirty="0"/>
              <a:t>N</a:t>
            </a:r>
            <a:r>
              <a:rPr lang="sk-SK" sz="1400" dirty="0" smtClean="0"/>
              <a:t>eskôr </a:t>
            </a:r>
            <a:r>
              <a:rPr lang="sk-SK" sz="1400" dirty="0" smtClean="0"/>
              <a:t>sme sa boli najesť a išli sme späť na </a:t>
            </a:r>
            <a:r>
              <a:rPr lang="sk-SK" sz="1400" dirty="0" smtClean="0"/>
              <a:t>hotel.</a:t>
            </a:r>
            <a:endParaRPr lang="sk-SK" sz="1400" dirty="0" smtClean="0"/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r>
              <a:rPr lang="sk-SK" sz="1400" dirty="0" smtClean="0"/>
              <a:t>Po príchode na hotel sme sa  rozprávali o praxi a oddychovali na </a:t>
            </a:r>
            <a:r>
              <a:rPr lang="sk-SK" sz="1400" dirty="0" smtClean="0"/>
              <a:t>izbe. </a:t>
            </a:r>
            <a:endParaRPr lang="sk-SK" sz="1400" dirty="0"/>
          </a:p>
          <a:p>
            <a:pPr>
              <a:buFont typeface="Wingdings" pitchFamily="2" charset="2"/>
              <a:buChar char="v"/>
            </a:pPr>
            <a:endParaRPr lang="sk-SK" sz="1400" b="1" dirty="0"/>
          </a:p>
          <a:p>
            <a:pPr>
              <a:buFont typeface="Wingdings" pitchFamily="2" charset="2"/>
              <a:buChar char="v"/>
            </a:pPr>
            <a:r>
              <a:rPr lang="sk-SK" sz="1400" b="1" dirty="0" smtClean="0"/>
              <a:t>MOMENT </a:t>
            </a:r>
            <a:r>
              <a:rPr lang="sk-SK" sz="1400" b="1" dirty="0" smtClean="0"/>
              <a:t>DŇA</a:t>
            </a:r>
            <a:r>
              <a:rPr lang="sk-SK" sz="1400" dirty="0" smtClean="0"/>
              <a:t>: Stretli sme Karlosa </a:t>
            </a:r>
            <a:r>
              <a:rPr lang="sk-SK" sz="1400" dirty="0" smtClean="0"/>
              <a:t>Vémolu </a:t>
            </a:r>
            <a:r>
              <a:rPr lang="sk-SK" sz="1400" dirty="0" smtClean="0"/>
              <a:t>na </a:t>
            </a:r>
            <a:r>
              <a:rPr lang="sk-SK" sz="1400" dirty="0" err="1" smtClean="0"/>
              <a:t>Václavaku</a:t>
            </a:r>
            <a:r>
              <a:rPr lang="sk-SK" sz="1400" dirty="0" smtClean="0"/>
              <a:t> </a:t>
            </a:r>
            <a:r>
              <a:rPr lang="sk-SK" sz="1400" dirty="0" smtClean="0"/>
              <a:t>(MMA Fighter)</a:t>
            </a:r>
            <a:endParaRPr lang="sk-SK" sz="1400" dirty="0"/>
          </a:p>
          <a:p>
            <a:endParaRPr lang="sk-SK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Utorok 2.5.2023</a:t>
            </a:r>
            <a:endParaRPr lang="sk-SK" b="1" i="1" u="sng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109" y="527140"/>
            <a:ext cx="2137286" cy="306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75230"/>
            <a:ext cx="1967171" cy="318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b="8932"/>
          <a:stretch/>
        </p:blipFill>
        <p:spPr bwMode="auto">
          <a:xfrm>
            <a:off x="6650008" y="3312332"/>
            <a:ext cx="2036792" cy="325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51" y="3284984"/>
            <a:ext cx="2494628" cy="332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9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7" y="2114853"/>
            <a:ext cx="3528391" cy="432501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sk-SK" sz="1400" dirty="0" smtClean="0"/>
              <a:t>Ráno 6.30 h sme vyrazili do servisov  kde mi ukázali, ako zistiť či je disk krivý a následné ma naučili ako ho opraviť a </a:t>
            </a:r>
            <a:r>
              <a:rPr lang="sk-SK" sz="1400" dirty="0" smtClean="0"/>
              <a:t>vyvážiť.</a:t>
            </a:r>
            <a:endParaRPr lang="sk-SK" sz="1400" dirty="0" smtClean="0"/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r>
              <a:rPr lang="sk-SK" sz="1400" dirty="0" smtClean="0"/>
              <a:t>Po praxi sme išli pozrieť zámok Konopište kde bolo prekrásne okolie zámku  a nádherná architektúra a </a:t>
            </a:r>
            <a:r>
              <a:rPr lang="sk-SK" sz="1400" dirty="0" smtClean="0"/>
              <a:t>interiér.</a:t>
            </a:r>
            <a:endParaRPr lang="sk-SK" sz="1400" dirty="0" smtClean="0"/>
          </a:p>
          <a:p>
            <a:pPr>
              <a:buFont typeface="Wingdings" pitchFamily="2" charset="2"/>
              <a:buChar char="v"/>
            </a:pPr>
            <a:endParaRPr lang="sk-SK" sz="1400" dirty="0"/>
          </a:p>
          <a:p>
            <a:pPr>
              <a:buFont typeface="Wingdings" pitchFamily="2" charset="2"/>
              <a:buChar char="v"/>
            </a:pPr>
            <a:r>
              <a:rPr lang="sk-SK" sz="1400" dirty="0"/>
              <a:t>P</a:t>
            </a:r>
            <a:r>
              <a:rPr lang="sk-SK" sz="1400" dirty="0" smtClean="0"/>
              <a:t>o večeri sme  sa boli paddleboardovať a vozili sa na nafukovacom člne s inštruktorom na rieke </a:t>
            </a:r>
            <a:r>
              <a:rPr lang="sk-SK" sz="1400" dirty="0" smtClean="0"/>
              <a:t>Vltava.</a:t>
            </a:r>
            <a:endParaRPr lang="sk-SK" sz="1400" dirty="0" smtClean="0"/>
          </a:p>
          <a:p>
            <a:pPr marL="0" indent="0">
              <a:buNone/>
            </a:pPr>
            <a:endParaRPr lang="sk-SK" sz="1400" dirty="0" smtClean="0"/>
          </a:p>
          <a:p>
            <a:pPr>
              <a:buFont typeface="Wingdings" pitchFamily="2" charset="2"/>
              <a:buChar char="v"/>
            </a:pPr>
            <a:r>
              <a:rPr lang="sk-SK" sz="1400" b="1" dirty="0" smtClean="0"/>
              <a:t>MOMENT DŇA</a:t>
            </a:r>
            <a:r>
              <a:rPr lang="sk-SK" sz="1400" dirty="0" smtClean="0"/>
              <a:t>:  Vozenie sa na nafukovacom člne  pod dohľadom inštruktora  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 smtClean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r>
              <a:rPr lang="sk-SK" sz="1400" dirty="0" smtClean="0"/>
              <a:t> </a:t>
            </a:r>
            <a:endParaRPr lang="sk-SK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Streda 3.5.2023</a:t>
            </a:r>
            <a:endParaRPr lang="sk-SK" b="1" i="1" u="sng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26" y="2348880"/>
            <a:ext cx="2304256" cy="297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56992"/>
            <a:ext cx="2430270" cy="324036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0979" y="1134642"/>
            <a:ext cx="2889397" cy="19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60375" y="1844824"/>
            <a:ext cx="2959497" cy="482453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1400" dirty="0" smtClean="0"/>
              <a:t>Po raňajkách sme vyrazili do </a:t>
            </a:r>
            <a:r>
              <a:rPr lang="sk-SK" sz="1400" dirty="0" smtClean="0"/>
              <a:t>servisov, </a:t>
            </a:r>
            <a:r>
              <a:rPr lang="sk-SK" sz="1400" dirty="0" smtClean="0"/>
              <a:t>kde sme za pomoci diagnostiky demontovali motor kvôli chybe vačkového </a:t>
            </a:r>
            <a:r>
              <a:rPr lang="sk-SK" sz="1400" dirty="0" smtClean="0"/>
              <a:t>hriadeľa. </a:t>
            </a:r>
            <a:r>
              <a:rPr lang="sk-SK" sz="1400" dirty="0"/>
              <a:t>C</a:t>
            </a:r>
            <a:r>
              <a:rPr lang="sk-SK" sz="1400" dirty="0" smtClean="0"/>
              <a:t>hybu sme následne odstránili a motor zmontovali do pôvodného </a:t>
            </a:r>
            <a:r>
              <a:rPr lang="sk-SK" sz="1400" dirty="0" smtClean="0"/>
              <a:t>stavu.</a:t>
            </a:r>
            <a:endParaRPr lang="sk-SK" sz="1400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sz="1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z="1400" dirty="0" smtClean="0"/>
              <a:t>Po </a:t>
            </a:r>
            <a:r>
              <a:rPr lang="sk-SK" sz="1400" dirty="0" smtClean="0"/>
              <a:t>praxi sme išli na </a:t>
            </a:r>
            <a:r>
              <a:rPr lang="sk-SK" sz="1400" dirty="0" smtClean="0"/>
              <a:t>hotel, </a:t>
            </a:r>
            <a:r>
              <a:rPr lang="sk-SK" sz="1400" dirty="0" smtClean="0"/>
              <a:t>potom sme boli pozrieť </a:t>
            </a:r>
            <a:r>
              <a:rPr lang="sk-SK" sz="1400" dirty="0" smtClean="0"/>
              <a:t>pruhonický park.</a:t>
            </a:r>
            <a:endParaRPr lang="sk-SK" sz="1400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sz="1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z="1400" dirty="0" smtClean="0"/>
              <a:t>Po </a:t>
            </a:r>
            <a:r>
              <a:rPr lang="sk-SK" sz="1400" dirty="0" smtClean="0"/>
              <a:t>večeri sme sa vozili na vodnom </a:t>
            </a:r>
            <a:r>
              <a:rPr lang="sk-SK" sz="1400" dirty="0" smtClean="0"/>
              <a:t>člne s inštruktorom </a:t>
            </a:r>
            <a:r>
              <a:rPr lang="sk-SK" sz="1400" dirty="0" smtClean="0"/>
              <a:t>a získavali nové </a:t>
            </a:r>
            <a:r>
              <a:rPr lang="sk-SK" sz="1400" dirty="0" smtClean="0"/>
              <a:t>skúsenosti. </a:t>
            </a:r>
            <a:endParaRPr lang="sk-SK" sz="1400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sz="1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z="1400" dirty="0" smtClean="0"/>
              <a:t>Po </a:t>
            </a:r>
            <a:r>
              <a:rPr lang="sk-SK" sz="1400" dirty="0" smtClean="0"/>
              <a:t>prevetraní sa na člne sme išli opekať špekačky a </a:t>
            </a:r>
            <a:r>
              <a:rPr lang="sk-SK" sz="1400" dirty="0" smtClean="0"/>
              <a:t>slaninku.</a:t>
            </a:r>
            <a:endParaRPr lang="sk-SK" sz="1400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sz="1400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sz="1400" b="1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sz="14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sk-SK" sz="1400" b="1" dirty="0" smtClean="0"/>
              <a:t>MOMENT </a:t>
            </a:r>
            <a:r>
              <a:rPr lang="sk-SK" sz="1400" b="1" dirty="0" smtClean="0"/>
              <a:t>DŇA</a:t>
            </a:r>
            <a:r>
              <a:rPr lang="sk-SK" sz="1400" dirty="0" smtClean="0"/>
              <a:t>: utopil som si telefón a následné si ho </a:t>
            </a:r>
            <a:r>
              <a:rPr lang="sk-SK" sz="1400" dirty="0" smtClean="0"/>
              <a:t>vylovil.</a:t>
            </a:r>
            <a:endParaRPr lang="sk-SK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Štvrtok 4.5.2023 </a:t>
            </a:r>
            <a:endParaRPr lang="sk-SK" b="1" i="1" u="sng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7919" y="3453438"/>
            <a:ext cx="3523149" cy="2488797"/>
          </a:xfrm>
          <a:prstGeom prst="rect">
            <a:avLst/>
          </a:prstGeom>
        </p:spPr>
      </p:pic>
      <p:sp>
        <p:nvSpPr>
          <p:cNvPr id="5" name="AutoShape 2" descr="https://mail.google.com/mail/u/0?ui=2&amp;ik=03daf42cd2&amp;attid=0.1&amp;permmsgid=msg-a:r-5144071829808159296&amp;th=187f0bf734dab859&amp;view=fimg&amp;fur=ip&amp;sz=s0-l75-ft&amp;attbid=ANGjdJ_lDqljxrOXpRsvhwUTwyoU8JAhZAmOwrgEL1xKf_ZuAfkdavRuKOSHCJOUcWo95QEBhyTLOUjegxAq73NB9_oI6KfrrOAV_wj7kiUXXS_XIK1bkOiOTPz1Ens&amp;disp=emb&amp;realattid=187f0be179e207cf5f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92" y="2933564"/>
            <a:ext cx="2771800" cy="351892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24" y="908720"/>
            <a:ext cx="4164436" cy="2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7" y="2119164"/>
            <a:ext cx="3744415" cy="42514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sz="1400" dirty="0" smtClean="0"/>
              <a:t>Ráno sme vstali, vyrazili na posledný deň do </a:t>
            </a:r>
            <a:r>
              <a:rPr lang="sk-SK" sz="1400" dirty="0" smtClean="0"/>
              <a:t>servisov. </a:t>
            </a:r>
            <a:r>
              <a:rPr lang="sk-SK" sz="1400" dirty="0"/>
              <a:t>V</a:t>
            </a:r>
            <a:r>
              <a:rPr lang="sk-SK" sz="1400" dirty="0" smtClean="0"/>
              <a:t> </a:t>
            </a:r>
            <a:r>
              <a:rPr lang="sk-SK" sz="1400" dirty="0" smtClean="0"/>
              <a:t>servise náš učili základy detailingu ako napr. vysávanie, korekcia laku,  oživovanie pneumatík...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1400" dirty="0" smtClean="0"/>
              <a:t>Po príchode na hotel sme robili </a:t>
            </a:r>
            <a:r>
              <a:rPr lang="sk-SK" sz="1400" dirty="0" err="1" smtClean="0"/>
              <a:t>outdoorové</a:t>
            </a:r>
            <a:r>
              <a:rPr lang="sk-SK" sz="1400" dirty="0" smtClean="0"/>
              <a:t> aktivity. </a:t>
            </a:r>
            <a:endParaRPr lang="sk-SK" sz="1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z="1400" dirty="0" smtClean="0"/>
              <a:t>So spolužiakmi sme sa vybrali na výlet po rieke Vltava na šlapadlach</a:t>
            </a:r>
            <a:r>
              <a:rPr lang="sk-SK" sz="1400" dirty="0"/>
              <a:t> </a:t>
            </a:r>
            <a:r>
              <a:rPr lang="sk-SK" sz="1400" dirty="0" smtClean="0"/>
              <a:t>a paddleboardoch.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1400" dirty="0" smtClean="0"/>
              <a:t>Po tom, čo sme sa osušili a nachystali </a:t>
            </a:r>
            <a:r>
              <a:rPr lang="sk-SK" sz="1400" dirty="0" smtClean="0"/>
              <a:t>oheň </a:t>
            </a:r>
            <a:r>
              <a:rPr lang="sk-SK" sz="1400" dirty="0" smtClean="0"/>
              <a:t>nás čakala zaslúžená </a:t>
            </a:r>
            <a:r>
              <a:rPr lang="sk-SK" sz="1400" dirty="0" smtClean="0"/>
              <a:t>opekačka, pri </a:t>
            </a:r>
            <a:r>
              <a:rPr lang="sk-SK" sz="1400" dirty="0" smtClean="0"/>
              <a:t>ktorej sme spievali a zabávali sa.</a:t>
            </a:r>
          </a:p>
          <a:p>
            <a:pPr>
              <a:buFont typeface="Wingdings" panose="05000000000000000000" pitchFamily="2" charset="2"/>
              <a:buChar char="v"/>
            </a:pPr>
            <a:endParaRPr lang="sk-SK" sz="1400" dirty="0"/>
          </a:p>
          <a:p>
            <a:pPr>
              <a:buFont typeface="Wingdings" panose="05000000000000000000" pitchFamily="2" charset="2"/>
              <a:buChar char="v"/>
            </a:pPr>
            <a:endParaRPr lang="sk-SK" sz="1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z="1400" b="1" dirty="0" smtClean="0"/>
              <a:t>MOMENT </a:t>
            </a:r>
            <a:r>
              <a:rPr lang="sk-SK" sz="1400" b="1" dirty="0" smtClean="0"/>
              <a:t>DŇA</a:t>
            </a:r>
            <a:r>
              <a:rPr lang="sk-SK" sz="1400" dirty="0" smtClean="0"/>
              <a:t>: výlet so spolužiakmi a pád do ľadovej vody.</a:t>
            </a:r>
          </a:p>
          <a:p>
            <a:endParaRPr lang="sk-SK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Piatok 5.5.2023</a:t>
            </a:r>
            <a:endParaRPr lang="sk-SK" b="1" i="1" u="sng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35" y="908720"/>
            <a:ext cx="2139702" cy="285293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1466" y="1603550"/>
            <a:ext cx="2678316" cy="200873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10219"/>
            <a:ext cx="3058116" cy="229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2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67545" y="2132856"/>
            <a:ext cx="3528391" cy="4392488"/>
          </a:xfrm>
        </p:spPr>
        <p:txBody>
          <a:bodyPr>
            <a:normAutofit/>
          </a:bodyPr>
          <a:lstStyle/>
          <a:p>
            <a:r>
              <a:rPr lang="sk-SK" sz="1400" dirty="0" smtClean="0"/>
              <a:t>Sobota začala krásnym počasím a dobrou náladou..</a:t>
            </a:r>
          </a:p>
          <a:p>
            <a:r>
              <a:rPr lang="sk-SK" sz="1400" dirty="0"/>
              <a:t>P</a:t>
            </a:r>
            <a:r>
              <a:rPr lang="sk-SK" sz="1400" dirty="0" smtClean="0"/>
              <a:t>o obede </a:t>
            </a:r>
            <a:r>
              <a:rPr lang="sk-SK" sz="1400" dirty="0" smtClean="0"/>
              <a:t>sme sa </a:t>
            </a:r>
            <a:r>
              <a:rPr lang="sk-SK" sz="1400" dirty="0" smtClean="0"/>
              <a:t>išli kúpať, </a:t>
            </a:r>
            <a:r>
              <a:rPr lang="sk-SK" sz="1400" dirty="0" smtClean="0"/>
              <a:t>užívali si slnečné počasie a skúšali vodnú </a:t>
            </a:r>
            <a:r>
              <a:rPr lang="sk-SK" sz="1400" dirty="0" smtClean="0"/>
              <a:t>podložku, </a:t>
            </a:r>
            <a:r>
              <a:rPr lang="sk-SK" sz="1400" dirty="0" smtClean="0"/>
              <a:t>po ktorej som kráčal na vode.</a:t>
            </a:r>
          </a:p>
          <a:p>
            <a:r>
              <a:rPr lang="sk-SK" sz="1400" dirty="0" smtClean="0"/>
              <a:t>Po obede sme vyrazili autami do </a:t>
            </a:r>
            <a:r>
              <a:rPr lang="sk-SK" sz="1400" dirty="0" smtClean="0"/>
              <a:t>Prahy. </a:t>
            </a:r>
            <a:r>
              <a:rPr lang="sk-SK" sz="1400" dirty="0"/>
              <a:t>B</a:t>
            </a:r>
            <a:r>
              <a:rPr lang="sk-SK" sz="1400" dirty="0" smtClean="0"/>
              <a:t>oli </a:t>
            </a:r>
            <a:r>
              <a:rPr lang="sk-SK" sz="1400" dirty="0" smtClean="0"/>
              <a:t>sme v divadle </a:t>
            </a:r>
            <a:r>
              <a:rPr lang="sk-SK" sz="1400" dirty="0" smtClean="0"/>
              <a:t>Broadway, </a:t>
            </a:r>
            <a:r>
              <a:rPr lang="sk-SK" sz="1400" dirty="0" smtClean="0"/>
              <a:t>v ktorom bolo užasne precítene a vtipné herecké vystúpenie s názvom Nebeská láska. Veľmi sa nám to páčilo a na konci sme všetci stáli a tlieskali.</a:t>
            </a:r>
          </a:p>
          <a:p>
            <a:r>
              <a:rPr lang="sk-SK" sz="1400" dirty="0" smtClean="0"/>
              <a:t>Po divadelnom vystúpení sme sa išli </a:t>
            </a:r>
            <a:r>
              <a:rPr lang="sk-SK" sz="1400" dirty="0" smtClean="0"/>
              <a:t>navečerať </a:t>
            </a:r>
            <a:r>
              <a:rPr lang="sk-SK" sz="1400" dirty="0" smtClean="0"/>
              <a:t>do KFC a následné nás čakala cesta na hotel.</a:t>
            </a:r>
          </a:p>
          <a:p>
            <a:endParaRPr lang="sk-SK" sz="1400" dirty="0"/>
          </a:p>
          <a:p>
            <a:endParaRPr lang="sk-SK" sz="1400" dirty="0" smtClean="0"/>
          </a:p>
          <a:p>
            <a:r>
              <a:rPr lang="sk-SK" sz="1400" b="1" dirty="0" smtClean="0"/>
              <a:t>MOMENT DŇA</a:t>
            </a:r>
            <a:r>
              <a:rPr lang="sk-SK" sz="1400" dirty="0" smtClean="0"/>
              <a:t>: divadelné vystúpenie a vodná podložka.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Sobota 6.5.2023</a:t>
            </a:r>
            <a:endParaRPr lang="sk-SK" b="1" i="1" u="sng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t="11125" r="-3356" b="9681"/>
          <a:stretch/>
        </p:blipFill>
        <p:spPr>
          <a:xfrm>
            <a:off x="4398301" y="1196752"/>
            <a:ext cx="2189923" cy="375343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08720"/>
            <a:ext cx="2016224" cy="358439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32" y="4161606"/>
            <a:ext cx="3009495" cy="252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7" y="1988840"/>
            <a:ext cx="3528391" cy="5184576"/>
          </a:xfrm>
        </p:spPr>
        <p:txBody>
          <a:bodyPr>
            <a:normAutofit/>
          </a:bodyPr>
          <a:lstStyle/>
          <a:p>
            <a:r>
              <a:rPr lang="sk-SK" sz="1400" dirty="0" smtClean="0"/>
              <a:t>Po tom, ako sme vstali sme vyrazili na cestu do Prahy do najväčšieho </a:t>
            </a:r>
            <a:r>
              <a:rPr lang="sk-SK" sz="1400" dirty="0" err="1" smtClean="0"/>
              <a:t>wellnesu</a:t>
            </a:r>
            <a:r>
              <a:rPr lang="sk-SK" sz="1400" dirty="0" smtClean="0"/>
              <a:t>, </a:t>
            </a:r>
            <a:r>
              <a:rPr lang="sk-SK" sz="1400" dirty="0" smtClean="0"/>
              <a:t>ktorý sa vola Aquapalace.</a:t>
            </a:r>
          </a:p>
          <a:p>
            <a:r>
              <a:rPr lang="sk-SK" sz="1400" dirty="0" smtClean="0"/>
              <a:t>Po príchode do </a:t>
            </a:r>
            <a:r>
              <a:rPr lang="sk-SK" sz="1400" dirty="0" smtClean="0"/>
              <a:t>Aquapalacu nás </a:t>
            </a:r>
            <a:r>
              <a:rPr lang="sk-SK" sz="1400" dirty="0" smtClean="0"/>
              <a:t>hneď zaujali </a:t>
            </a:r>
            <a:r>
              <a:rPr lang="sk-SK" sz="1400" dirty="0" smtClean="0"/>
              <a:t>tobogany, </a:t>
            </a:r>
            <a:r>
              <a:rPr lang="sk-SK" sz="1400" dirty="0" smtClean="0"/>
              <a:t>ktorých tam bolo asi 12, všetky som samozrejme musel vyskúšať.</a:t>
            </a:r>
          </a:p>
          <a:p>
            <a:r>
              <a:rPr lang="sk-SK" sz="1400" dirty="0" smtClean="0"/>
              <a:t>Neskôr sme </a:t>
            </a:r>
            <a:r>
              <a:rPr lang="sk-SK" sz="1400" dirty="0" smtClean="0"/>
              <a:t>sa boli najesť v reštaurácii a  potom sme išli pozrieť sauny.</a:t>
            </a:r>
          </a:p>
          <a:p>
            <a:r>
              <a:rPr lang="sk-SK" sz="1400" dirty="0" smtClean="0"/>
              <a:t>Vyskúšali sme nespočetne veľa sáun. Najviac sa mi páčila sauna s názvom </a:t>
            </a:r>
            <a:r>
              <a:rPr lang="sk-SK" sz="1400" dirty="0" err="1" smtClean="0"/>
              <a:t>Vulcano</a:t>
            </a:r>
            <a:r>
              <a:rPr lang="sk-SK" sz="1400" dirty="0" smtClean="0"/>
              <a:t>, </a:t>
            </a:r>
            <a:r>
              <a:rPr lang="sk-SK" sz="1400" dirty="0" smtClean="0"/>
              <a:t>v ktorej bolo neuveriteľných 105 stupňov, hneď po tom som sa hodil do ľadovej kade.</a:t>
            </a:r>
          </a:p>
          <a:p>
            <a:r>
              <a:rPr lang="sk-SK" sz="1400" dirty="0" smtClean="0"/>
              <a:t>Po príchode na hotel sme privítali pána učiteľa a spoločne si opiekli </a:t>
            </a:r>
            <a:r>
              <a:rPr lang="sk-SK" sz="1400" dirty="0" err="1" smtClean="0"/>
              <a:t>špekačky</a:t>
            </a:r>
            <a:r>
              <a:rPr lang="sk-SK" sz="1400" dirty="0" smtClean="0"/>
              <a:t> na </a:t>
            </a:r>
            <a:r>
              <a:rPr lang="sk-SK" sz="1400" dirty="0" smtClean="0"/>
              <a:t>ohni...</a:t>
            </a:r>
          </a:p>
          <a:p>
            <a:endParaRPr lang="sk-SK" sz="1400" dirty="0"/>
          </a:p>
          <a:p>
            <a:r>
              <a:rPr lang="sk-SK" sz="1400" dirty="0" smtClean="0"/>
              <a:t>Moment dňa: Sauna Vulcano a Tobogany </a:t>
            </a:r>
          </a:p>
          <a:p>
            <a:pPr marL="0" indent="0">
              <a:buNone/>
            </a:pPr>
            <a:r>
              <a:rPr lang="sk-SK" sz="1400" dirty="0"/>
              <a:t>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Nedeľa 7.5.2023</a:t>
            </a:r>
            <a:endParaRPr lang="sk-SK" b="1" i="1" u="sng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41369"/>
            <a:ext cx="3600400" cy="27003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40" y="3764583"/>
            <a:ext cx="3164487" cy="237336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3" b="8542"/>
          <a:stretch/>
        </p:blipFill>
        <p:spPr>
          <a:xfrm>
            <a:off x="3963828" y="3264120"/>
            <a:ext cx="1894312" cy="33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67545" y="1916832"/>
            <a:ext cx="3600399" cy="4824536"/>
          </a:xfrm>
        </p:spPr>
        <p:txBody>
          <a:bodyPr>
            <a:normAutofit/>
          </a:bodyPr>
          <a:lstStyle/>
          <a:p>
            <a:r>
              <a:rPr lang="sk-SK" sz="1400" dirty="0" smtClean="0"/>
              <a:t>Po tom, ako sme sa vyspali sme vyrazili na cestu </a:t>
            </a:r>
            <a:r>
              <a:rPr lang="sk-SK" sz="1400" dirty="0" smtClean="0"/>
              <a:t>blízko hotela </a:t>
            </a:r>
            <a:r>
              <a:rPr lang="sk-SK" sz="1400" dirty="0" smtClean="0"/>
              <a:t>na </a:t>
            </a:r>
            <a:r>
              <a:rPr lang="sk-SK" sz="1400" dirty="0" smtClean="0"/>
              <a:t>zábavnú </a:t>
            </a:r>
            <a:r>
              <a:rPr lang="sk-SK" sz="1400" dirty="0" smtClean="0"/>
              <a:t>atrakciu s názvom TEC Factor.</a:t>
            </a:r>
          </a:p>
          <a:p>
            <a:r>
              <a:rPr lang="sk-SK" sz="1400" dirty="0" smtClean="0"/>
              <a:t>Išlo </a:t>
            </a:r>
            <a:r>
              <a:rPr lang="sk-SK" sz="1400" dirty="0" smtClean="0"/>
              <a:t>tam o </a:t>
            </a:r>
            <a:r>
              <a:rPr lang="sk-SK" sz="1400" dirty="0" smtClean="0"/>
              <a:t>to, že sme sa rozdelili do troch tímov po štyroch a museli sme spĺňať jednotlivé fyzické a vedomostné </a:t>
            </a:r>
            <a:r>
              <a:rPr lang="sk-SK" sz="1400" dirty="0" smtClean="0"/>
              <a:t>úlohy ,ktoré </a:t>
            </a:r>
            <a:r>
              <a:rPr lang="sk-SK" sz="1400" dirty="0" smtClean="0"/>
              <a:t>boli v rôznych miestnostiach. Bola to veľká sranda a dobrá skúsenosť.</a:t>
            </a:r>
          </a:p>
          <a:p>
            <a:r>
              <a:rPr lang="sk-SK" sz="1400" dirty="0" smtClean="0"/>
              <a:t>Najviac sa mi páčili fyzické úlohy ako </a:t>
            </a:r>
            <a:r>
              <a:rPr lang="sk-SK" sz="1400" dirty="0" smtClean="0"/>
              <a:t>napríklad: </a:t>
            </a:r>
            <a:r>
              <a:rPr lang="sk-SK" sz="1400" dirty="0"/>
              <a:t>l</a:t>
            </a:r>
            <a:r>
              <a:rPr lang="sk-SK" sz="1400" dirty="0" smtClean="0"/>
              <a:t>ezenie </a:t>
            </a:r>
            <a:r>
              <a:rPr lang="sk-SK" sz="1400" dirty="0" smtClean="0"/>
              <a:t>po </a:t>
            </a:r>
            <a:r>
              <a:rPr lang="sk-SK" sz="1400" dirty="0" smtClean="0"/>
              <a:t>pneumatikách, ktoré </a:t>
            </a:r>
            <a:r>
              <a:rPr lang="sk-SK" sz="1400" dirty="0" smtClean="0"/>
              <a:t>boli privítane na stenách a nemohli sme sa dotknúť zeme.</a:t>
            </a:r>
          </a:p>
          <a:p>
            <a:r>
              <a:rPr lang="sk-SK" sz="1400" dirty="0" smtClean="0"/>
              <a:t>Po príchode na hotel sme robili outdoorove aktivity.</a:t>
            </a:r>
            <a:endParaRPr lang="sk-SK" sz="1400" dirty="0"/>
          </a:p>
          <a:p>
            <a:endParaRPr lang="sk-SK" sz="1400" dirty="0" smtClean="0"/>
          </a:p>
          <a:p>
            <a:r>
              <a:rPr lang="sk-SK" sz="1400" b="1" dirty="0" smtClean="0"/>
              <a:t>MOMENT DŇA</a:t>
            </a:r>
            <a:r>
              <a:rPr lang="sk-SK" sz="1400" dirty="0" smtClean="0"/>
              <a:t>: Tec Factor a fyzické aktivity.</a:t>
            </a:r>
            <a:endParaRPr lang="sk-SK" sz="1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i="1" u="sng" dirty="0" smtClean="0"/>
              <a:t>Pondelok 8.5.2023</a:t>
            </a:r>
            <a:endParaRPr lang="sk-SK" b="1" i="1" u="sng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89" y="1340768"/>
            <a:ext cx="2250250" cy="300033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74" y="3967021"/>
            <a:ext cx="3511329" cy="263349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2368" y="1126374"/>
            <a:ext cx="3466503" cy="22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ar vlnenia">
  <a:themeElements>
    <a:clrScheme name="Tvar vlneni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Tvar vlneni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var vlneni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12069</TotalTime>
  <Words>1389</Words>
  <Application>Microsoft Office PowerPoint</Application>
  <PresentationFormat>Prezentácia na obrazovke (4:3)</PresentationFormat>
  <Paragraphs>131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9" baseType="lpstr">
      <vt:lpstr>Calibri</vt:lpstr>
      <vt:lpstr>Candara</vt:lpstr>
      <vt:lpstr>Symbol</vt:lpstr>
      <vt:lpstr>Wingdings</vt:lpstr>
      <vt:lpstr>Tvar vlnenia</vt:lpstr>
      <vt:lpstr>KA122 - Mobilita učiacich sa a zamestnancov v OVP Projekt:  Odbornosť a zručnosť   Prijímateľ projektu: Stredná odborná škola dopravná                                        Rosinská 3126/2 010 08 Žilina  Miesto pobytu: AUTO EŠPANDR, autoservis                                 Praha 10, Daliborova 834/20, 102 00 Praha 15, Česká republika  Dátum pobytu: 01.05 – 12.05-2023</vt:lpstr>
      <vt:lpstr>Pondelok 1.5.2023</vt:lpstr>
      <vt:lpstr>Utorok 2.5.2023</vt:lpstr>
      <vt:lpstr>Streda 3.5.2023</vt:lpstr>
      <vt:lpstr>Štvrtok 4.5.2023 </vt:lpstr>
      <vt:lpstr>Piatok 5.5.2023</vt:lpstr>
      <vt:lpstr>Sobota 6.5.2023</vt:lpstr>
      <vt:lpstr>Nedeľa 7.5.2023</vt:lpstr>
      <vt:lpstr>Pondelok 8.5.2023</vt:lpstr>
      <vt:lpstr>Utorok 9.5.2023</vt:lpstr>
      <vt:lpstr>Streda 10.5.2023</vt:lpstr>
      <vt:lpstr>Štvrtok 11.5.2023</vt:lpstr>
      <vt:lpstr>Piatok 12.5.2023</vt:lpstr>
      <vt:lpstr>Zhrnutie celého pobytu v Prahe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KA102 - Mobilita učiacich sa a zamestnancov v OVP Projekt:  Podporujeme žiakov   Prijímateľ projektu: Stredná odborná škola dopravná Rosinská cesta 2  010 08 Žilina Miesto pobytu:  Střední odborná škola a Střední odborné učiliště,  Hradec Králové, Vocelova 1338, Hradec Králové,   Česká republika Dátum pobytu:  15.11.-26.11.2021</dc:title>
  <dc:creator>ProBook</dc:creator>
  <cp:lastModifiedBy>Žiak</cp:lastModifiedBy>
  <cp:revision>95</cp:revision>
  <dcterms:created xsi:type="dcterms:W3CDTF">2021-11-16T15:09:50Z</dcterms:created>
  <dcterms:modified xsi:type="dcterms:W3CDTF">2023-05-15T10:49:39Z</dcterms:modified>
</cp:coreProperties>
</file>