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F88-E820-446B-91C3-4B7C94F67E15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D75-8BC5-418A-B91D-35EFE76AD9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8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12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46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0B597FB-F969-4C2F-81DB-2B908FE5E8AA}" type="datetimeFigureOut">
              <a:rPr lang="sk-SK" smtClean="0"/>
              <a:t>15. 5. 2023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Účastník: </a:t>
            </a:r>
            <a:r>
              <a:rPr lang="sk-SK" sz="9600" b="1" dirty="0" smtClean="0">
                <a:solidFill>
                  <a:srgbClr val="FF0000"/>
                </a:solidFill>
              </a:rPr>
              <a:t>Peter Majerčík</a:t>
            </a:r>
            <a:endParaRPr lang="sk-SK" sz="96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89" y="1124744"/>
            <a:ext cx="7988011" cy="3600399"/>
          </a:xfrm>
        </p:spPr>
        <p:txBody>
          <a:bodyPr>
            <a:normAutofit fontScale="90000"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 smtClean="0"/>
              <a:t>KA122 </a:t>
            </a:r>
            <a:r>
              <a:rPr lang="sk-SK" sz="2000" b="1" dirty="0"/>
              <a:t>- Mobilita učiacich sa a zamestnancov v OVP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b="1" dirty="0"/>
              <a:t>Projekt:  </a:t>
            </a:r>
            <a:r>
              <a:rPr lang="sk-SK" sz="2000" b="1" dirty="0" smtClean="0"/>
              <a:t>Odbornosť a zručnosť</a:t>
            </a: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Prijímateľ projektu: </a:t>
            </a:r>
            <a:r>
              <a:rPr lang="sk-SK" sz="2000" b="1" dirty="0"/>
              <a:t>Stredná odborná škola </a:t>
            </a:r>
            <a:r>
              <a:rPr lang="sk-SK" sz="2000" b="1" dirty="0" smtClean="0"/>
              <a:t>dopravná</a:t>
            </a:r>
            <a:br>
              <a:rPr lang="sk-SK" sz="2000" b="1" dirty="0" smtClean="0"/>
            </a:br>
            <a:r>
              <a:rPr lang="sk-SK" sz="2000" b="1" dirty="0" smtClean="0"/>
              <a:t>                                        Rosinská cesta 3126/2</a:t>
            </a:r>
            <a:r>
              <a:rPr lang="sk-SK" sz="2000" b="1" dirty="0" smtClean="0"/>
              <a:t> </a:t>
            </a:r>
            <a:r>
              <a:rPr lang="sk-SK" sz="2000" b="1" dirty="0" smtClean="0"/>
              <a:t>010 </a:t>
            </a:r>
            <a:r>
              <a:rPr lang="sk-SK" sz="2000" b="1" dirty="0"/>
              <a:t>08 </a:t>
            </a:r>
            <a:r>
              <a:rPr lang="sk-SK" sz="2000" b="1" dirty="0" smtClean="0"/>
              <a:t>Žilina</a:t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dirty="0" smtClean="0"/>
              <a:t>Miesto pobytu: </a:t>
            </a:r>
            <a:r>
              <a:rPr lang="sk-SK" sz="2000" b="1" dirty="0" smtClean="0"/>
              <a:t>AUTO </a:t>
            </a:r>
            <a:r>
              <a:rPr lang="sk-SK" sz="2000" b="1" dirty="0"/>
              <a:t>EŠPANDR, </a:t>
            </a:r>
            <a:r>
              <a:rPr lang="sk-SK" sz="2000" b="1" dirty="0" smtClean="0"/>
              <a:t>autoservis,</a:t>
            </a:r>
            <a:br>
              <a:rPr lang="sk-SK" sz="2000" b="1" dirty="0" smtClean="0"/>
            </a:br>
            <a:r>
              <a:rPr lang="sk-SK" sz="2000" b="1" dirty="0" smtClean="0"/>
              <a:t>                              Praha </a:t>
            </a:r>
            <a:r>
              <a:rPr lang="sk-SK" sz="2000" b="1" dirty="0"/>
              <a:t>10, Daliborova </a:t>
            </a:r>
            <a:r>
              <a:rPr lang="sk-SK" sz="2000" b="1" dirty="0" smtClean="0"/>
              <a:t>834/20</a:t>
            </a:r>
            <a:r>
              <a:rPr lang="sk-SK" sz="2000" b="1" dirty="0"/>
              <a:t>, </a:t>
            </a: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/>
              <a:t> </a:t>
            </a:r>
            <a:r>
              <a:rPr lang="sk-SK" sz="2000" b="1" dirty="0" smtClean="0"/>
              <a:t>                             </a:t>
            </a:r>
            <a:r>
              <a:rPr lang="sk-SK" sz="2000" b="1" dirty="0" smtClean="0"/>
              <a:t>102 </a:t>
            </a:r>
            <a:r>
              <a:rPr lang="sk-SK" sz="2000" b="1" dirty="0"/>
              <a:t>00 Praha 15, Česká </a:t>
            </a:r>
            <a:r>
              <a:rPr lang="sk-SK" sz="2000" b="1" dirty="0" smtClean="0"/>
              <a:t>republika</a:t>
            </a:r>
            <a:br>
              <a:rPr lang="sk-SK" sz="2000" b="1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Dátum pobytu</a:t>
            </a:r>
            <a:r>
              <a:rPr lang="sk-SK" sz="2000" b="1" dirty="0"/>
              <a:t>: </a:t>
            </a:r>
            <a:r>
              <a:rPr lang="sk-SK" sz="2000" b="1" dirty="0" smtClean="0"/>
              <a:t> 01.05 </a:t>
            </a:r>
            <a:r>
              <a:rPr lang="sk-SK" sz="2000" b="1" dirty="0"/>
              <a:t>– </a:t>
            </a:r>
            <a:r>
              <a:rPr lang="sk-SK" sz="2000" b="1" dirty="0" smtClean="0"/>
              <a:t>12.05-2023    </a:t>
            </a:r>
            <a:r>
              <a:rPr lang="sk-SK" sz="2000" b="1" dirty="0" smtClean="0"/>
              <a:t/>
            </a:r>
            <a:br>
              <a:rPr lang="sk-SK" sz="2000" b="1" dirty="0" smtClean="0"/>
            </a:br>
            <a:endParaRPr lang="sk-SK" sz="2000" b="1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Utorok-09.05.2023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Dnes </a:t>
            </a:r>
            <a:r>
              <a:rPr lang="sk-SK" dirty="0" smtClean="0"/>
              <a:t>ráno sme veľmi skoro </a:t>
            </a:r>
            <a:r>
              <a:rPr lang="sk-SK" dirty="0" smtClean="0"/>
              <a:t>vstávali </a:t>
            </a:r>
            <a:r>
              <a:rPr lang="sk-SK" dirty="0" smtClean="0"/>
              <a:t>lebo sme sa išli pozrieť na školu v Prahe. </a:t>
            </a:r>
            <a:r>
              <a:rPr lang="sk-SK" dirty="0" smtClean="0"/>
              <a:t>Mali sme možnosť vidieť celú školu. </a:t>
            </a:r>
            <a:r>
              <a:rPr lang="sk-SK" dirty="0"/>
              <a:t>P</a:t>
            </a:r>
            <a:r>
              <a:rPr lang="sk-SK" dirty="0" smtClean="0"/>
              <a:t>rešli sme </a:t>
            </a:r>
            <a:r>
              <a:rPr lang="sk-SK" dirty="0" err="1" smtClean="0"/>
              <a:t>viacere</a:t>
            </a:r>
            <a:r>
              <a:rPr lang="sk-SK" dirty="0" smtClean="0"/>
              <a:t>  </a:t>
            </a:r>
            <a:r>
              <a:rPr lang="sk-SK" dirty="0" smtClean="0"/>
              <a:t>učebne a zistili sme </a:t>
            </a:r>
            <a:r>
              <a:rPr lang="sk-SK" dirty="0" smtClean="0"/>
              <a:t>ako to u nich chodí.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Po </a:t>
            </a:r>
            <a:r>
              <a:rPr lang="sk-SK" dirty="0" smtClean="0"/>
              <a:t>škole sme </a:t>
            </a:r>
            <a:r>
              <a:rPr lang="sk-SK" dirty="0" smtClean="0"/>
              <a:t>išli</a:t>
            </a:r>
            <a:r>
              <a:rPr lang="sk-SK" dirty="0" smtClean="0"/>
              <a:t> </a:t>
            </a:r>
            <a:r>
              <a:rPr lang="sk-SK" dirty="0" smtClean="0"/>
              <a:t>do Národného Múzea kde sme prešli celú Československu históriu a iné historické kúsky.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Moment dňa: </a:t>
            </a:r>
            <a:r>
              <a:rPr lang="sk-SK" dirty="0" smtClean="0"/>
              <a:t>pozretie </a:t>
            </a:r>
            <a:r>
              <a:rPr lang="sk-SK" dirty="0" smtClean="0"/>
              <a:t>školy v </a:t>
            </a:r>
            <a:r>
              <a:rPr lang="sk-SK" dirty="0" smtClean="0"/>
              <a:t>Čechách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2911269" cy="218345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9440" y="3233129"/>
            <a:ext cx="2804681" cy="210351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82544"/>
            <a:ext cx="2871792" cy="21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Streda-10.05.2023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Toto </a:t>
            </a:r>
            <a:r>
              <a:rPr lang="sk-SK" dirty="0" smtClean="0"/>
              <a:t>ráno nás čakalo veľmi skoré  vstavanie pretože sme išli navštíviť školskú prax v </a:t>
            </a:r>
            <a:r>
              <a:rPr lang="sk-SK" dirty="0" smtClean="0"/>
              <a:t>Prahe, </a:t>
            </a:r>
            <a:r>
              <a:rPr lang="sk-SK" dirty="0" smtClean="0"/>
              <a:t>kde sme videli ako sa oni učia pracovať a robiť </a:t>
            </a:r>
            <a:r>
              <a:rPr lang="sk-SK" dirty="0"/>
              <a:t>s</a:t>
            </a:r>
            <a:r>
              <a:rPr lang="sk-SK" dirty="0" smtClean="0"/>
              <a:t> </a:t>
            </a:r>
            <a:r>
              <a:rPr lang="sk-SK" dirty="0" smtClean="0"/>
              <a:t>autami. Ukázali nám všetky </a:t>
            </a:r>
            <a:r>
              <a:rPr lang="sk-SK" dirty="0" smtClean="0"/>
              <a:t>dielne, </a:t>
            </a:r>
            <a:r>
              <a:rPr lang="sk-SK" dirty="0" smtClean="0"/>
              <a:t>kde pracujú napr. karosárske ,lakovacie a auto dielne.</a:t>
            </a:r>
          </a:p>
          <a:p>
            <a:pPr marL="0" indent="0">
              <a:buNone/>
            </a:pPr>
            <a:r>
              <a:rPr lang="sk-SK" dirty="0" smtClean="0"/>
              <a:t>Potom </a:t>
            </a:r>
            <a:r>
              <a:rPr lang="sk-SK" dirty="0" smtClean="0"/>
              <a:t>sme sa vydali navštíviť technické múzeum v </a:t>
            </a:r>
            <a:r>
              <a:rPr lang="sk-SK" dirty="0" smtClean="0"/>
              <a:t>Prahe, </a:t>
            </a:r>
            <a:r>
              <a:rPr lang="sk-SK" dirty="0" smtClean="0"/>
              <a:t>kde nás čakali všelijaké starožitnosti napr. autá, mince ,bicykle ,lietadla a iné.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Moment dňa: </a:t>
            </a:r>
            <a:r>
              <a:rPr lang="sk-SK" dirty="0" smtClean="0"/>
              <a:t>prvý </a:t>
            </a:r>
            <a:r>
              <a:rPr lang="sk-SK" dirty="0" smtClean="0"/>
              <a:t>krát som videl rally </a:t>
            </a:r>
            <a:r>
              <a:rPr lang="sk-SK" dirty="0" smtClean="0"/>
              <a:t>auto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6373" y="3430691"/>
            <a:ext cx="3459765" cy="27363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4683804" cy="21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6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Štvrtok-11.05.2023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Dnes </a:t>
            </a:r>
            <a:r>
              <a:rPr lang="sk-SK" dirty="0" smtClean="0"/>
              <a:t>sme sa vydali do Mladej </a:t>
            </a:r>
            <a:r>
              <a:rPr lang="sk-SK" dirty="0" smtClean="0"/>
              <a:t>Boleslavy, </a:t>
            </a:r>
            <a:r>
              <a:rPr lang="sk-SK" dirty="0" smtClean="0"/>
              <a:t>kde sme išli navštíviť automobilovú fabriku </a:t>
            </a:r>
            <a:r>
              <a:rPr lang="sk-SK" dirty="0" smtClean="0"/>
              <a:t>Škoda, </a:t>
            </a:r>
            <a:r>
              <a:rPr lang="sk-SK" dirty="0" smtClean="0"/>
              <a:t>kde sme si boli pozrieť výstavu aut od najstarších až po </a:t>
            </a:r>
            <a:r>
              <a:rPr lang="sk-SK" dirty="0" smtClean="0"/>
              <a:t>najnovšie, </a:t>
            </a:r>
            <a:r>
              <a:rPr lang="sk-SK" dirty="0" smtClean="0"/>
              <a:t>kde sme zistili aj ako vzniklo logo aut a ich prvých zakladateľov.</a:t>
            </a:r>
          </a:p>
          <a:p>
            <a:pPr marL="0" indent="0">
              <a:buNone/>
            </a:pPr>
            <a:r>
              <a:rPr lang="sk-SK" dirty="0" smtClean="0"/>
              <a:t>Potom </a:t>
            </a:r>
            <a:r>
              <a:rPr lang="sk-SK" dirty="0" smtClean="0"/>
              <a:t>sme sa presunuli do výroby aut  značky </a:t>
            </a:r>
            <a:r>
              <a:rPr lang="sk-SK" dirty="0" smtClean="0"/>
              <a:t>škoda, </a:t>
            </a:r>
            <a:r>
              <a:rPr lang="sk-SK" dirty="0" smtClean="0"/>
              <a:t>kde sme navštíviť karosársku časť výroby.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Moment dňa: videl som naživo výrobu aut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9991" y="3068963"/>
            <a:ext cx="3312369" cy="27363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4534" y="3090572"/>
            <a:ext cx="2016224" cy="18002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753" y="3128648"/>
            <a:ext cx="2073839" cy="16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30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Piatok-12.05.2023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Tento </a:t>
            </a:r>
            <a:r>
              <a:rPr lang="sk-SK" dirty="0" smtClean="0"/>
              <a:t>posledný deň sme sa ráno naraňajkovali a potom sme vyrazili do </a:t>
            </a:r>
            <a:r>
              <a:rPr lang="sk-SK" dirty="0" smtClean="0"/>
              <a:t>Prahy, </a:t>
            </a:r>
            <a:r>
              <a:rPr lang="sk-SK" dirty="0" smtClean="0"/>
              <a:t>kde sme išli na vrakovisko a tam nás čakali dve </a:t>
            </a:r>
            <a:r>
              <a:rPr lang="sk-SK" dirty="0" smtClean="0"/>
              <a:t>auta, </a:t>
            </a:r>
            <a:r>
              <a:rPr lang="sk-SK" dirty="0" smtClean="0"/>
              <a:t>ktoré sme museli cele rozobrať a ešte nám ukázali ako sa </a:t>
            </a:r>
            <a:r>
              <a:rPr lang="sk-SK" dirty="0" smtClean="0"/>
              <a:t>rozoberajú</a:t>
            </a:r>
            <a:r>
              <a:rPr lang="sk-SK" dirty="0" smtClean="0"/>
              <a:t>.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No </a:t>
            </a:r>
            <a:r>
              <a:rPr lang="sk-SK" dirty="0" smtClean="0"/>
              <a:t>a keďže sme tu posledný deň tak sme si dali spoločnú opekačku pri ktorej sme sa rozlúčili </a:t>
            </a:r>
            <a:r>
              <a:rPr lang="sk-SK" dirty="0" smtClean="0"/>
              <a:t>s </a:t>
            </a:r>
            <a:r>
              <a:rPr lang="sk-SK" dirty="0" smtClean="0"/>
              <a:t>prostredím a pomaličky sme sa pobalili a vydali na cestu domov.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Moment dňa: Bol som prvý krát na vrakovisku.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2129" y="3327820"/>
            <a:ext cx="2623220" cy="196741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1800" y="3262505"/>
            <a:ext cx="201622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7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>
                <a:solidFill>
                  <a:srgbClr val="FF0000"/>
                </a:solidFill>
              </a:rPr>
              <a:t>Záverečné zhrnutie</a:t>
            </a:r>
            <a:br>
              <a:rPr lang="sk-SK" sz="3200" dirty="0">
                <a:solidFill>
                  <a:srgbClr val="FF0000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31770" y="1196752"/>
            <a:ext cx="7924800" cy="4518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-Za tieto dva týždne tohto pobytu som sa naučil veľmi veľa či prakticky alebo teoreticky. Naučil som sa hospodáriť z peniazmi pretože som mal iba obmedzený počet na dva týždne ktoré som nemohol hneď´ minúť.</a:t>
            </a:r>
          </a:p>
          <a:p>
            <a:pPr marL="0" indent="0">
              <a:buNone/>
            </a:pPr>
            <a:r>
              <a:rPr lang="sk-SK" dirty="0"/>
              <a:t>-</a:t>
            </a:r>
            <a:r>
              <a:rPr lang="sk-SK" dirty="0" smtClean="0"/>
              <a:t> Na praxi som sa zlepšil vo vyvažovaní kolies, a prezúvať nielen malé autá ale dostali sme sa aj ku nákladných lebo to sa </a:t>
            </a:r>
            <a:r>
              <a:rPr lang="sk-SK" dirty="0"/>
              <a:t>ú</a:t>
            </a:r>
            <a:r>
              <a:rPr lang="sk-SK" dirty="0" smtClean="0"/>
              <a:t>plne inak robí. Ukázali nám ako sa robí aj na iných druhoch diagnostik. </a:t>
            </a:r>
          </a:p>
          <a:p>
            <a:pPr marL="0" indent="0">
              <a:buNone/>
            </a:pPr>
            <a:r>
              <a:rPr lang="sk-SK" dirty="0" smtClean="0"/>
              <a:t>-Keďže sme skoro každý deň navštevovali hlavne mesto v Českej republike tak som sa zdokonalil v jazyku. Získal som veľa informácií o mestách ktoré sme navštevovali každý deň. </a:t>
            </a:r>
          </a:p>
          <a:p>
            <a:pPr marL="0" indent="0">
              <a:buNone/>
            </a:pPr>
            <a:r>
              <a:rPr lang="sk-SK" dirty="0" smtClean="0"/>
              <a:t>-Naši majstri boli veľmi super. Naozaj sa snažili nás niečo naučiť a naši žiaci boli dobrý ku ním a vždy nám chceli a poradiť. Kôli ním sme získali oveľa viac skúsenosti z naradím a inými odbornými strojmi.</a:t>
            </a:r>
          </a:p>
          <a:p>
            <a:pPr marL="0" indent="0">
              <a:buNone/>
            </a:pPr>
            <a:r>
              <a:rPr lang="sk-SK" dirty="0" smtClean="0"/>
              <a:t>-Tento výlet sa mi naozaj veľmi páčil keďže nám majiteľ hotela umožnil niake zábavy a vodné športy typu: loďku s motorom, paddleboarde, šľapadla a opekanie pri jazere kde sme všetci spoločne trávili čas.</a:t>
            </a:r>
          </a:p>
          <a:p>
            <a:pPr marL="0" indent="0">
              <a:buNone/>
            </a:pPr>
            <a:r>
              <a:rPr lang="sk-SK" dirty="0" smtClean="0"/>
              <a:t>-Kľudne by som si tento výlet ešte niekedy zopakoval. 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="" xmlns:a16="http://schemas.microsoft.com/office/drawing/2014/main" id="{49775423-6229-49D2-86E6-E732E309981B}"/>
              </a:ext>
            </a:extLst>
          </p:cNvPr>
          <p:cNvSpPr txBox="1">
            <a:spLocks/>
          </p:cNvSpPr>
          <p:nvPr/>
        </p:nvSpPr>
        <p:spPr>
          <a:xfrm>
            <a:off x="479370" y="248049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5" name="Zástupný objekt pre obsah 2">
            <a:extLst>
              <a:ext uri="{FF2B5EF4-FFF2-40B4-BE49-F238E27FC236}">
                <a16:creationId xmlns="" xmlns:a16="http://schemas.microsoft.com/office/drawing/2014/main" id="{B4359074-1800-4641-A848-49FC815C6049}"/>
              </a:ext>
            </a:extLst>
          </p:cNvPr>
          <p:cNvSpPr txBox="1">
            <a:spLocks/>
          </p:cNvSpPr>
          <p:nvPr/>
        </p:nvSpPr>
        <p:spPr>
          <a:xfrm>
            <a:off x="273690" y="836712"/>
            <a:ext cx="8640960" cy="602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sk-SK" sz="2000" dirty="0" smtClean="0"/>
          </a:p>
          <a:p>
            <a:pPr>
              <a:buFontTx/>
              <a:buChar char="-"/>
            </a:pPr>
            <a:endParaRPr lang="sk-SK" sz="2000" dirty="0" smtClean="0"/>
          </a:p>
          <a:p>
            <a:pPr>
              <a:buFontTx/>
              <a:buChar char="-"/>
            </a:pPr>
            <a:endParaRPr lang="sk-SK" sz="20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932846"/>
              </p:ext>
            </p:extLst>
          </p:nvPr>
        </p:nvGraphicFramePr>
        <p:xfrm>
          <a:off x="5829245" y="248049"/>
          <a:ext cx="575945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5759285" imgH="896748" progId="Word.Document.12">
                  <p:embed/>
                </p:oleObj>
              </mc:Choice>
              <mc:Fallback>
                <p:oleObj name="Document" r:id="rId3" imgW="5759285" imgH="896748" progId="Word.Document.12">
                  <p:embed/>
                  <p:pic>
                    <p:nvPicPr>
                      <p:cNvPr id="0" name="Zástupný objekt pre obsah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245" y="248049"/>
                        <a:ext cx="575945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964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PONDELOK-01.05.2023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Pondelkové </a:t>
            </a:r>
            <a:r>
              <a:rPr lang="sk-SK" dirty="0" smtClean="0"/>
              <a:t>ráno začalo </a:t>
            </a:r>
            <a:r>
              <a:rPr lang="sk-SK" dirty="0" smtClean="0"/>
              <a:t>raňajkami. </a:t>
            </a:r>
            <a:r>
              <a:rPr lang="sk-SK" dirty="0"/>
              <a:t>P</a:t>
            </a:r>
            <a:r>
              <a:rPr lang="sk-SK" dirty="0" smtClean="0"/>
              <a:t>o </a:t>
            </a:r>
            <a:r>
              <a:rPr lang="sk-SK" dirty="0" smtClean="0"/>
              <a:t>raňajkách sme sa šli </a:t>
            </a:r>
            <a:r>
              <a:rPr lang="sk-SK" dirty="0" smtClean="0"/>
              <a:t>prejsť </a:t>
            </a:r>
            <a:r>
              <a:rPr lang="sk-SK" dirty="0" smtClean="0"/>
              <a:t>na </a:t>
            </a:r>
            <a:r>
              <a:rPr lang="sk-SK" dirty="0" smtClean="0"/>
              <a:t>vyhliadku, </a:t>
            </a:r>
            <a:r>
              <a:rPr lang="sk-SK" dirty="0" smtClean="0"/>
              <a:t>kde sme videli krásne okolie </a:t>
            </a:r>
            <a:r>
              <a:rPr lang="sk-SK" dirty="0" smtClean="0"/>
              <a:t>hotela a jazero.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V </a:t>
            </a:r>
            <a:r>
              <a:rPr lang="sk-SK" dirty="0" smtClean="0"/>
              <a:t>poobedňajších hodinách na nás čakal zaujímavý program. Majiteľ hotela si pre nás pripravil vodné športy.</a:t>
            </a:r>
          </a:p>
          <a:p>
            <a:pPr marL="0" indent="0">
              <a:buNone/>
            </a:pPr>
            <a:r>
              <a:rPr lang="sk-SK" dirty="0" smtClean="0"/>
              <a:t>Po </a:t>
            </a:r>
            <a:r>
              <a:rPr lang="sk-SK" dirty="0" smtClean="0"/>
              <a:t>chutnej večeri sme zažili </a:t>
            </a:r>
            <a:r>
              <a:rPr lang="sk-SK" dirty="0" smtClean="0"/>
              <a:t>tradičné </a:t>
            </a:r>
            <a:r>
              <a:rPr lang="sk-SK" dirty="0" smtClean="0"/>
              <a:t>upaľovanie </a:t>
            </a:r>
            <a:r>
              <a:rPr lang="sk-SK" dirty="0" smtClean="0"/>
              <a:t>čarodejníc.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Moment dňa</a:t>
            </a:r>
            <a:r>
              <a:rPr lang="sk-SK" dirty="0"/>
              <a:t>: </a:t>
            </a:r>
            <a:r>
              <a:rPr lang="sk-SK" dirty="0"/>
              <a:t>N</a:t>
            </a:r>
            <a:r>
              <a:rPr lang="sk-SK" dirty="0" smtClean="0"/>
              <a:t>avštívili </a:t>
            </a:r>
            <a:r>
              <a:rPr lang="sk-SK" dirty="0"/>
              <a:t>sme </a:t>
            </a:r>
            <a:r>
              <a:rPr lang="sk-SK" dirty="0" smtClean="0"/>
              <a:t>vyhliadku na</a:t>
            </a:r>
            <a:r>
              <a:rPr lang="sk-SK" dirty="0" smtClean="0"/>
              <a:t> jazero.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36912"/>
            <a:ext cx="1008112" cy="201936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56992"/>
            <a:ext cx="2016224" cy="151216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0" y="3322032"/>
            <a:ext cx="864095" cy="18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UTOROK-02.05.2023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Dnes </a:t>
            </a:r>
            <a:r>
              <a:rPr lang="sk-SK" dirty="0" smtClean="0"/>
              <a:t>ráno </a:t>
            </a:r>
            <a:r>
              <a:rPr lang="sk-SK" dirty="0" smtClean="0"/>
              <a:t>sme sa zobudili skôr, </a:t>
            </a:r>
            <a:r>
              <a:rPr lang="sk-SK" dirty="0" smtClean="0"/>
              <a:t>lebo sme išli prvý deň do </a:t>
            </a:r>
            <a:r>
              <a:rPr lang="sk-SK" dirty="0" smtClean="0"/>
              <a:t>firiem, </a:t>
            </a:r>
            <a:r>
              <a:rPr lang="sk-SK" dirty="0" smtClean="0"/>
              <a:t>kde sme pracovali a kontrovali </a:t>
            </a:r>
            <a:r>
              <a:rPr lang="sk-SK" dirty="0" smtClean="0"/>
              <a:t> motor, na ktorom sme hľadali chybu.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Po </a:t>
            </a:r>
            <a:r>
              <a:rPr lang="sk-SK" dirty="0" smtClean="0"/>
              <a:t>praxi nás čakala cesta do </a:t>
            </a:r>
            <a:r>
              <a:rPr lang="sk-SK" dirty="0" smtClean="0"/>
              <a:t>Prahy, </a:t>
            </a:r>
            <a:r>
              <a:rPr lang="sk-SK" dirty="0" smtClean="0"/>
              <a:t>kde bol pre nás pripravený </a:t>
            </a:r>
            <a:r>
              <a:rPr lang="sk-SK" dirty="0" smtClean="0"/>
              <a:t>program. </a:t>
            </a:r>
            <a:r>
              <a:rPr lang="sk-SK" dirty="0" smtClean="0"/>
              <a:t>N</a:t>
            </a:r>
            <a:r>
              <a:rPr lang="sk-SK" dirty="0" smtClean="0"/>
              <a:t>eskôr, </a:t>
            </a:r>
            <a:r>
              <a:rPr lang="sk-SK" dirty="0" smtClean="0"/>
              <a:t>keď sme prišli sme spoznávali historickú časť´ </a:t>
            </a:r>
            <a:r>
              <a:rPr lang="sk-SK" dirty="0" smtClean="0"/>
              <a:t>Prahy. 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Moment dňa: </a:t>
            </a:r>
            <a:r>
              <a:rPr lang="sk-SK" dirty="0" smtClean="0"/>
              <a:t>prvýkrát </a:t>
            </a:r>
            <a:r>
              <a:rPr lang="sk-SK" dirty="0" smtClean="0"/>
              <a:t>som navštívil mesto Praha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21820"/>
            <a:ext cx="2520280" cy="179663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6" y="3135740"/>
            <a:ext cx="2642135" cy="19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STREDA-03.05.2023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Po </a:t>
            </a:r>
            <a:r>
              <a:rPr lang="sk-SK" dirty="0" smtClean="0"/>
              <a:t>dnešných raňajkách sme </a:t>
            </a:r>
            <a:r>
              <a:rPr lang="sk-SK" dirty="0" smtClean="0"/>
              <a:t>išli</a:t>
            </a:r>
            <a:r>
              <a:rPr lang="sk-SK" dirty="0" smtClean="0"/>
              <a:t> </a:t>
            </a:r>
            <a:r>
              <a:rPr lang="sk-SK" dirty="0" smtClean="0"/>
              <a:t>do </a:t>
            </a:r>
            <a:r>
              <a:rPr lang="sk-SK" dirty="0" smtClean="0"/>
              <a:t>podniku, </a:t>
            </a:r>
            <a:r>
              <a:rPr lang="sk-SK" dirty="0" smtClean="0"/>
              <a:t>v ktorom som sa naučili robiť </a:t>
            </a:r>
            <a:r>
              <a:rPr lang="sk-SK" dirty="0" smtClean="0"/>
              <a:t>geometriu </a:t>
            </a:r>
            <a:r>
              <a:rPr lang="sk-SK" dirty="0" smtClean="0"/>
              <a:t>na </a:t>
            </a:r>
            <a:r>
              <a:rPr lang="sk-SK" dirty="0" smtClean="0"/>
              <a:t>aute. </a:t>
            </a:r>
            <a:r>
              <a:rPr lang="sk-SK" dirty="0" smtClean="0"/>
              <a:t>Robili sme </a:t>
            </a:r>
            <a:r>
              <a:rPr lang="sk-SK" dirty="0" smtClean="0"/>
              <a:t>kontrolu </a:t>
            </a:r>
            <a:r>
              <a:rPr lang="sk-SK" dirty="0" smtClean="0"/>
              <a:t>podvozku a bŕzd.</a:t>
            </a:r>
          </a:p>
          <a:p>
            <a:pPr marL="0" indent="0">
              <a:buNone/>
            </a:pPr>
            <a:r>
              <a:rPr lang="sk-SK" dirty="0" smtClean="0"/>
              <a:t>Cez </a:t>
            </a:r>
            <a:r>
              <a:rPr lang="sk-SK" dirty="0" smtClean="0"/>
              <a:t>deň sme sa rozhodli navštíviť zámok </a:t>
            </a:r>
            <a:r>
              <a:rPr lang="sk-SK" dirty="0" err="1" smtClean="0"/>
              <a:t>Konopište</a:t>
            </a:r>
            <a:r>
              <a:rPr lang="sk-SK" dirty="0" smtClean="0"/>
              <a:t> ktorý obklopovala krásna príroda.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V</a:t>
            </a:r>
            <a:r>
              <a:rPr lang="sk-SK" dirty="0" smtClean="0"/>
              <a:t>ečer </a:t>
            </a:r>
            <a:r>
              <a:rPr lang="sk-SK" dirty="0" smtClean="0"/>
              <a:t>nás čakala jazda na lodí a všetci sme si ju </a:t>
            </a:r>
            <a:r>
              <a:rPr lang="sk-SK" dirty="0" smtClean="0"/>
              <a:t>vyskúšali šoférovať.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Moment dňa: </a:t>
            </a:r>
            <a:r>
              <a:rPr lang="sk-SK" dirty="0" smtClean="0"/>
              <a:t>nové </a:t>
            </a:r>
            <a:r>
              <a:rPr lang="sk-SK" dirty="0" smtClean="0"/>
              <a:t>skúsenosti o opravovaní </a:t>
            </a:r>
            <a:r>
              <a:rPr lang="sk-SK" dirty="0" smtClean="0"/>
              <a:t>aut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4913" y="3176322"/>
            <a:ext cx="2555776" cy="191683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96952"/>
            <a:ext cx="1692480" cy="225664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56850"/>
            <a:ext cx="1728192" cy="22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Štvrtok-04.05.2023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Dnes</a:t>
            </a:r>
            <a:r>
              <a:rPr lang="sk-SK" dirty="0" smtClean="0"/>
              <a:t> </a:t>
            </a:r>
            <a:r>
              <a:rPr lang="sk-SK" dirty="0" smtClean="0"/>
              <a:t>ráno </a:t>
            </a:r>
            <a:r>
              <a:rPr lang="sk-SK" dirty="0" smtClean="0"/>
              <a:t>po </a:t>
            </a:r>
            <a:r>
              <a:rPr lang="sk-SK" dirty="0" smtClean="0"/>
              <a:t>skvelých raňajkách sme </a:t>
            </a:r>
            <a:r>
              <a:rPr lang="sk-SK" dirty="0" smtClean="0"/>
              <a:t>išli</a:t>
            </a:r>
            <a:r>
              <a:rPr lang="sk-SK" dirty="0" smtClean="0"/>
              <a:t> </a:t>
            </a:r>
            <a:r>
              <a:rPr lang="sk-SK" dirty="0" smtClean="0"/>
              <a:t>do firiem a tam nás čakala práca </a:t>
            </a:r>
            <a:r>
              <a:rPr lang="sk-SK" dirty="0" smtClean="0"/>
              <a:t>s pneumatikami. Napájali </a:t>
            </a:r>
            <a:r>
              <a:rPr lang="sk-SK" dirty="0" smtClean="0"/>
              <a:t>sme autá na </a:t>
            </a:r>
            <a:r>
              <a:rPr lang="sk-SK" dirty="0" smtClean="0"/>
              <a:t>diagnostikou, </a:t>
            </a:r>
            <a:r>
              <a:rPr lang="sk-SK" dirty="0" smtClean="0"/>
              <a:t>s ktorou sme </a:t>
            </a:r>
            <a:r>
              <a:rPr lang="sk-SK" dirty="0" smtClean="0"/>
              <a:t>odstraňovali </a:t>
            </a:r>
            <a:r>
              <a:rPr lang="sk-SK" dirty="0" smtClean="0"/>
              <a:t>chyby na aute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 smtClean="0"/>
              <a:t>Keď sme dorazili na hotel, čakali tu na nás </a:t>
            </a:r>
            <a:r>
              <a:rPr lang="sk-SK" dirty="0" err="1" smtClean="0"/>
              <a:t>šlapacie</a:t>
            </a:r>
            <a:r>
              <a:rPr lang="sk-SK" dirty="0" smtClean="0"/>
              <a:t> bicykle, na ktorých sme si v peknom počasí užili veľa </a:t>
            </a:r>
            <a:r>
              <a:rPr lang="sk-SK" dirty="0" err="1" smtClean="0"/>
              <a:t>zabavy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 smtClean="0"/>
              <a:t>Večer </a:t>
            </a:r>
            <a:r>
              <a:rPr lang="sk-SK" dirty="0" smtClean="0"/>
              <a:t>sme sa </a:t>
            </a:r>
            <a:r>
              <a:rPr lang="sk-SK" dirty="0" smtClean="0"/>
              <a:t>rozhodli, </a:t>
            </a:r>
            <a:r>
              <a:rPr lang="sk-SK" dirty="0" smtClean="0"/>
              <a:t>že si dáme s našou partiou spoločnú opekačku </a:t>
            </a:r>
            <a:r>
              <a:rPr lang="sk-SK" dirty="0" smtClean="0"/>
              <a:t>pri jazere a </a:t>
            </a:r>
            <a:r>
              <a:rPr lang="sk-SK" dirty="0" smtClean="0"/>
              <a:t>krásnom západe slnka.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Moment </a:t>
            </a:r>
            <a:r>
              <a:rPr lang="sk-SK" dirty="0" smtClean="0"/>
              <a:t>dňa: jazda na lodi 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2172" y="3726033"/>
            <a:ext cx="2376264" cy="178219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29000"/>
            <a:ext cx="1743783" cy="23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mtClean="0"/>
              <a:t>Piatok-05.05.2023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Dnes na </a:t>
            </a:r>
            <a:r>
              <a:rPr lang="sk-SK" dirty="0" smtClean="0"/>
              <a:t>praxi nás </a:t>
            </a:r>
            <a:r>
              <a:rPr lang="sk-SK" dirty="0" smtClean="0"/>
              <a:t>čakal </a:t>
            </a:r>
            <a:r>
              <a:rPr lang="sk-SK" dirty="0" smtClean="0"/>
              <a:t>ťažší deň. Na našu prax potom </a:t>
            </a:r>
            <a:r>
              <a:rPr lang="sk-SK" dirty="0" smtClean="0"/>
              <a:t>prišlo staršie auto, </a:t>
            </a:r>
            <a:r>
              <a:rPr lang="sk-SK" dirty="0" smtClean="0"/>
              <a:t>ktoré sme všetci obdivovali a fotili si </a:t>
            </a:r>
            <a:r>
              <a:rPr lang="sk-SK" dirty="0" smtClean="0"/>
              <a:t>ho. </a:t>
            </a:r>
            <a:r>
              <a:rPr lang="sk-SK" dirty="0"/>
              <a:t>P</a:t>
            </a:r>
            <a:r>
              <a:rPr lang="sk-SK" dirty="0" smtClean="0"/>
              <a:t>rax </a:t>
            </a:r>
            <a:r>
              <a:rPr lang="sk-SK" dirty="0" smtClean="0"/>
              <a:t>pokračovala robením bŕzd a </a:t>
            </a:r>
            <a:r>
              <a:rPr lang="sk-SK" dirty="0" smtClean="0"/>
              <a:t>menením </a:t>
            </a:r>
            <a:r>
              <a:rPr lang="sk-SK" dirty="0" err="1" smtClean="0"/>
              <a:t>brdovej</a:t>
            </a:r>
            <a:r>
              <a:rPr lang="sk-SK" dirty="0" smtClean="0"/>
              <a:t> </a:t>
            </a:r>
            <a:r>
              <a:rPr lang="sk-SK" dirty="0" smtClean="0"/>
              <a:t>kvapaliny, kde </a:t>
            </a:r>
            <a:r>
              <a:rPr lang="sk-SK" dirty="0" smtClean="0"/>
              <a:t>sme sa naučili odvzdušňovať </a:t>
            </a:r>
            <a:r>
              <a:rPr lang="sk-SK" dirty="0" smtClean="0"/>
              <a:t>brzdový </a:t>
            </a:r>
            <a:r>
              <a:rPr lang="sk-SK" dirty="0" smtClean="0"/>
              <a:t>systém.</a:t>
            </a:r>
          </a:p>
          <a:p>
            <a:pPr marL="0" indent="0">
              <a:buNone/>
            </a:pPr>
            <a:r>
              <a:rPr lang="sk-SK" dirty="0" smtClean="0"/>
              <a:t>Tým, </a:t>
            </a:r>
            <a:r>
              <a:rPr lang="sk-SK" dirty="0" smtClean="0"/>
              <a:t>že sme dnes skončili </a:t>
            </a:r>
            <a:r>
              <a:rPr lang="sk-SK" dirty="0" smtClean="0"/>
              <a:t>skôr, </a:t>
            </a:r>
            <a:r>
              <a:rPr lang="sk-SK" dirty="0" smtClean="0"/>
              <a:t>tak sme sa šli voziť na </a:t>
            </a:r>
            <a:r>
              <a:rPr lang="sk-SK" dirty="0" err="1" smtClean="0"/>
              <a:t>šlapacích</a:t>
            </a:r>
            <a:r>
              <a:rPr lang="sk-SK" dirty="0" smtClean="0"/>
              <a:t> </a:t>
            </a:r>
            <a:r>
              <a:rPr lang="sk-SK" dirty="0" smtClean="0"/>
              <a:t>bicykloch a užívali krásne </a:t>
            </a:r>
            <a:r>
              <a:rPr lang="sk-SK" dirty="0" smtClean="0"/>
              <a:t>teplé počasie.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N</a:t>
            </a:r>
            <a:r>
              <a:rPr lang="sk-SK" dirty="0" smtClean="0"/>
              <a:t>a </a:t>
            </a:r>
            <a:r>
              <a:rPr lang="sk-SK" dirty="0" smtClean="0"/>
              <a:t>večer </a:t>
            </a:r>
            <a:r>
              <a:rPr lang="sk-SK" dirty="0" smtClean="0"/>
              <a:t>sme si </a:t>
            </a:r>
            <a:r>
              <a:rPr lang="sk-SK" dirty="0" smtClean="0"/>
              <a:t>dali pri jazere všetci spoločnú opekačku.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Moment dňa</a:t>
            </a:r>
            <a:r>
              <a:rPr lang="sk-SK" dirty="0" smtClean="0"/>
              <a:t>: videli sme veterán z roku 1986</a:t>
            </a: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1944216" cy="170159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76" y="3354849"/>
            <a:ext cx="1523768" cy="239237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2180" y="3248979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Sobota-06.05.2023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/>
              <a:t>S</a:t>
            </a:r>
            <a:r>
              <a:rPr lang="sk-SK" dirty="0" smtClean="0"/>
              <a:t>obotné ráno </a:t>
            </a:r>
            <a:r>
              <a:rPr lang="sk-SK" dirty="0" smtClean="0"/>
              <a:t>bolo veľmi sychravé </a:t>
            </a:r>
            <a:r>
              <a:rPr lang="sk-SK" dirty="0" smtClean="0"/>
              <a:t>počasie. </a:t>
            </a:r>
            <a:r>
              <a:rPr lang="sk-SK" dirty="0"/>
              <a:t>V</a:t>
            </a:r>
            <a:r>
              <a:rPr lang="sk-SK" dirty="0" smtClean="0"/>
              <a:t>šetci </a:t>
            </a:r>
            <a:r>
              <a:rPr lang="sk-SK" dirty="0" smtClean="0"/>
              <a:t>sme sa najedli a obliekli sme si </a:t>
            </a:r>
            <a:r>
              <a:rPr lang="sk-SK" dirty="0" smtClean="0"/>
              <a:t>košele</a:t>
            </a:r>
            <a:r>
              <a:rPr lang="sk-SK" dirty="0" smtClean="0"/>
              <a:t> </a:t>
            </a:r>
            <a:r>
              <a:rPr lang="sk-SK" dirty="0" smtClean="0"/>
              <a:t>keďže sme išli </a:t>
            </a:r>
            <a:r>
              <a:rPr lang="sk-SK" dirty="0" smtClean="0"/>
              <a:t>navštíviť divadlo, </a:t>
            </a:r>
            <a:r>
              <a:rPr lang="sk-SK" dirty="0" smtClean="0"/>
              <a:t>a </a:t>
            </a:r>
            <a:r>
              <a:rPr lang="sk-SK" dirty="0" smtClean="0"/>
              <a:t>vydali </a:t>
            </a:r>
            <a:r>
              <a:rPr lang="sk-SK" dirty="0" smtClean="0"/>
              <a:t>sme sa na dlhú cestu do Prahy.</a:t>
            </a:r>
          </a:p>
          <a:p>
            <a:pPr marL="0" indent="0">
              <a:buNone/>
            </a:pPr>
            <a:r>
              <a:rPr lang="sk-SK" dirty="0" smtClean="0"/>
              <a:t>Divadlo </a:t>
            </a:r>
            <a:r>
              <a:rPr lang="sk-SK" dirty="0" smtClean="0"/>
              <a:t>Broadway bolo veľmi super a všetci sme si ho </a:t>
            </a:r>
            <a:r>
              <a:rPr lang="sk-SK" dirty="0" smtClean="0"/>
              <a:t>užili, keďže sme prvýkrát boli v divadle v Prahe.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Moment dňa: </a:t>
            </a:r>
            <a:r>
              <a:rPr lang="sk-SK" dirty="0" smtClean="0"/>
              <a:t>divadlo v Prahe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85" y="2734324"/>
            <a:ext cx="3899925" cy="292494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61" y="2565849"/>
            <a:ext cx="2911335" cy="21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2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Nedeľa-07.05.2023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Toto </a:t>
            </a:r>
            <a:r>
              <a:rPr lang="sk-SK" dirty="0" smtClean="0"/>
              <a:t>ráno </a:t>
            </a:r>
            <a:r>
              <a:rPr lang="sk-SK" dirty="0" smtClean="0"/>
              <a:t>sme  išli do </a:t>
            </a:r>
            <a:r>
              <a:rPr lang="sk-SK" dirty="0" smtClean="0"/>
              <a:t>najväčšieho Aquaparku v </a:t>
            </a:r>
            <a:r>
              <a:rPr lang="sk-SK" dirty="0" smtClean="0"/>
              <a:t>Prahe, </a:t>
            </a:r>
            <a:r>
              <a:rPr lang="sk-SK" dirty="0" smtClean="0"/>
              <a:t>v ktorom sme strávili celý deň a vyskúšali všetky sauny, bazény, tobogany a </a:t>
            </a:r>
            <a:r>
              <a:rPr lang="sk-SK" dirty="0" err="1" smtClean="0"/>
              <a:t>vírivky</a:t>
            </a:r>
            <a:r>
              <a:rPr lang="sk-SK" dirty="0"/>
              <a:t>.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Po </a:t>
            </a:r>
            <a:r>
              <a:rPr lang="sk-SK" dirty="0" smtClean="0"/>
              <a:t>celom dni </a:t>
            </a:r>
            <a:r>
              <a:rPr lang="sk-SK" dirty="0" smtClean="0"/>
              <a:t>strávenom </a:t>
            </a:r>
            <a:r>
              <a:rPr lang="sk-SK" dirty="0" smtClean="0"/>
              <a:t>v Aquaparku sme išli späť na </a:t>
            </a:r>
            <a:r>
              <a:rPr lang="sk-SK" dirty="0" smtClean="0"/>
              <a:t>hotel, </a:t>
            </a:r>
            <a:r>
              <a:rPr lang="sk-SK" dirty="0" smtClean="0"/>
              <a:t>kde sme si dali výbornú večeru a </a:t>
            </a:r>
            <a:r>
              <a:rPr lang="sk-SK" dirty="0" smtClean="0"/>
              <a:t>unavení </a:t>
            </a:r>
            <a:r>
              <a:rPr lang="sk-SK" dirty="0" smtClean="0"/>
              <a:t>sme išli všetci po celom dni </a:t>
            </a:r>
            <a:r>
              <a:rPr lang="sk-SK" dirty="0" smtClean="0"/>
              <a:t>vyspať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Moment dňa: </a:t>
            </a:r>
            <a:r>
              <a:rPr lang="sk-SK" dirty="0" smtClean="0"/>
              <a:t>vyskúšanie sáun </a:t>
            </a: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46648"/>
            <a:ext cx="2843808" cy="213285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63" y="2708920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8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Pondelok-08.05.2023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Dnes </a:t>
            </a:r>
            <a:r>
              <a:rPr lang="sk-SK" dirty="0" smtClean="0"/>
              <a:t>sme sa </a:t>
            </a:r>
            <a:r>
              <a:rPr lang="sk-SK" dirty="0" smtClean="0"/>
              <a:t>rozhodli, </a:t>
            </a:r>
            <a:r>
              <a:rPr lang="sk-SK" dirty="0" smtClean="0"/>
              <a:t>že pôjdeme navštíviť Pevnosť </a:t>
            </a:r>
            <a:r>
              <a:rPr lang="sk-SK" dirty="0" err="1" smtClean="0"/>
              <a:t>Boyard</a:t>
            </a:r>
            <a:r>
              <a:rPr lang="sk-SK" dirty="0" smtClean="0"/>
              <a:t>, </a:t>
            </a:r>
            <a:r>
              <a:rPr lang="sk-SK" dirty="0" smtClean="0"/>
              <a:t>kde sme sa rozdelili na tri skupiny a plnili rôzne </a:t>
            </a:r>
            <a:r>
              <a:rPr lang="sk-SK" dirty="0"/>
              <a:t>ú</a:t>
            </a:r>
            <a:r>
              <a:rPr lang="sk-SK" dirty="0" smtClean="0"/>
              <a:t>lohy a </a:t>
            </a:r>
            <a:r>
              <a:rPr lang="sk-SK" dirty="0" smtClean="0"/>
              <a:t>prekážky, </a:t>
            </a:r>
            <a:r>
              <a:rPr lang="sk-SK" dirty="0" smtClean="0"/>
              <a:t>ktoré sme pomaly prekonávali a zapisovali sme si splnene úlohy</a:t>
            </a:r>
            <a:r>
              <a:rPr lang="sk-SK" dirty="0" smtClean="0"/>
              <a:t>. </a:t>
            </a:r>
            <a:r>
              <a:rPr lang="sk-SK" dirty="0"/>
              <a:t>V</a:t>
            </a:r>
            <a:r>
              <a:rPr lang="sk-SK" dirty="0" smtClean="0"/>
              <a:t>ečer </a:t>
            </a:r>
            <a:r>
              <a:rPr lang="sk-SK" dirty="0" smtClean="0"/>
              <a:t>sme si dali spoločnú </a:t>
            </a:r>
            <a:r>
              <a:rPr lang="sk-SK" dirty="0" smtClean="0"/>
              <a:t>opekačku s hudbou pri ohni.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Moment dňa: </a:t>
            </a:r>
            <a:r>
              <a:rPr lang="sk-SK" dirty="0" smtClean="0"/>
              <a:t>prvýkrát na Pevnosť </a:t>
            </a:r>
            <a:r>
              <a:rPr lang="sk-SK" dirty="0" err="1" smtClean="0"/>
              <a:t>Boyard</a:t>
            </a:r>
            <a:r>
              <a:rPr lang="sk-SK" dirty="0" smtClean="0"/>
              <a:t>   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" y="2677226"/>
            <a:ext cx="3024336" cy="226825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72" y="2523928"/>
            <a:ext cx="2743702" cy="342792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871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11038</TotalTime>
  <Words>1055</Words>
  <Application>Microsoft Office PowerPoint</Application>
  <PresentationFormat>Prezentácia na obrazovke (4:3)</PresentationFormat>
  <Paragraphs>149</Paragraphs>
  <Slides>14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Horizont</vt:lpstr>
      <vt:lpstr>Document</vt:lpstr>
      <vt:lpstr>KA122 - Mobilita učiacich sa a zamestnancov v OVP Projekt:  Odbornosť a zručnosť   Prijímateľ projektu: Stredná odborná škola dopravná                                         Rosinská cesta 3126/2 010 08 Žilina  Miesto pobytu: AUTO EŠPANDR, autoservis,                               Praha 10, Daliborova 834/20,                                102 00 Praha 15, Česká republika  Dátum pobytu:  01.05 – 12.05-2023     </vt:lpstr>
      <vt:lpstr>PONDELOK-01.05.2023</vt:lpstr>
      <vt:lpstr>UTOROK-02.05.2023</vt:lpstr>
      <vt:lpstr>STREDA-03.05.2023</vt:lpstr>
      <vt:lpstr>Štvrtok-04.05.2023</vt:lpstr>
      <vt:lpstr>Piatok-05.05.2023</vt:lpstr>
      <vt:lpstr>Sobota-06.05.2023</vt:lpstr>
      <vt:lpstr>Nedeľa-07.05.2023</vt:lpstr>
      <vt:lpstr>Pondelok-08.05.2023</vt:lpstr>
      <vt:lpstr>Utorok-09.05.2023</vt:lpstr>
      <vt:lpstr>Streda-10.05.2023</vt:lpstr>
      <vt:lpstr>Štvrtok-11.05.2023</vt:lpstr>
      <vt:lpstr>Piatok-12.05.2023</vt:lpstr>
      <vt:lpstr>Záverečné zhrnutie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Student</cp:lastModifiedBy>
  <cp:revision>104</cp:revision>
  <dcterms:created xsi:type="dcterms:W3CDTF">2021-11-16T15:09:50Z</dcterms:created>
  <dcterms:modified xsi:type="dcterms:W3CDTF">2023-05-15T10:50:43Z</dcterms:modified>
</cp:coreProperties>
</file>