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ODaZb+6e8/XXA0XyqVbPuEFMn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511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5112" cy="43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6412" cy="238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/>
          <p:nvPr/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511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5112" cy="43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title" idx="4294967295"/>
          </p:nvPr>
        </p:nvSpPr>
        <p:spPr>
          <a:xfrm>
            <a:off x="431800" y="936625"/>
            <a:ext cx="8601075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KA122 - Mobilita učiacich sa a zamestnancov v OVP</a:t>
            </a:r>
            <a:br>
              <a:rPr lang="en-US" sz="2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Projekt:  Odbornosť a zručnosť</a:t>
            </a:r>
            <a:b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Prijímateľ projektu: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Stredná odborná škola dopravná,  Rosinská  3126,</a:t>
            </a:r>
            <a:b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                   010 08 Žilina</a:t>
            </a:r>
            <a:b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Miesto pobytu: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 E</a:t>
            </a: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Š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PANDR, autoservis Praha 10, Daliborova 834/20 ,                      	              102 00 Praha 15, Česká republika</a:t>
            </a:r>
            <a:b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Dátum pobytu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	01. 05 – 07. 05.2023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1"/>
          <p:cNvSpPr txBox="1">
            <a:spLocks noGrp="1"/>
          </p:cNvSpPr>
          <p:nvPr>
            <p:ph type="subTitle" idx="1"/>
          </p:nvPr>
        </p:nvSpPr>
        <p:spPr>
          <a:xfrm>
            <a:off x="576262" y="3968750"/>
            <a:ext cx="8351837" cy="145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Martina Čelková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 obsah zodpovedá autor a Európska komisia ani národná agentúra nenesú zodpovednosť za použitie týchto informácií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379412"/>
            <a:ext cx="1966912" cy="5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>
            <a:spLocks noGrp="1"/>
          </p:cNvSpPr>
          <p:nvPr>
            <p:ph type="title" idx="4294967295"/>
          </p:nvPr>
        </p:nvSpPr>
        <p:spPr>
          <a:xfrm>
            <a:off x="628650" y="287337"/>
            <a:ext cx="4122737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Pondelok 01. 05. 2023</a:t>
            </a:r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body" idx="4294967295"/>
          </p:nvPr>
        </p:nvSpPr>
        <p:spPr>
          <a:xfrm>
            <a:off x="519112" y="1371600"/>
            <a:ext cx="3848100" cy="37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400" rIns="0" bIns="0" anchor="t" anchorCtr="0">
            <a:noAutofit/>
          </a:bodyPr>
          <a:lstStyle/>
          <a:p>
            <a:pPr marL="431800" marR="0" lvl="0" indent="-32385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pondelok sme trávili čas v okolí ubytovania: Hotel Laguna,  Nebřich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Aktivity: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Spoznávanie okolia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Výhliadka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Paddleboard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“Upaľovanie čarodejníc”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Opekanie špekáčikov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Posedenie pri ohni </a:t>
            </a:r>
            <a:endParaRPr/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437" y="141287"/>
            <a:ext cx="3848100" cy="17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437" y="1871662"/>
            <a:ext cx="3830637" cy="187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437" y="3743325"/>
            <a:ext cx="3830637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437" y="5400675"/>
            <a:ext cx="3830637" cy="13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 idx="4294967295"/>
          </p:nvPr>
        </p:nvSpPr>
        <p:spPr>
          <a:xfrm>
            <a:off x="628650" y="287337"/>
            <a:ext cx="4122737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Utorok 02. 05. 2023</a:t>
            </a:r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body" idx="4294967295"/>
          </p:nvPr>
        </p:nvSpPr>
        <p:spPr>
          <a:xfrm>
            <a:off x="471487" y="1079500"/>
            <a:ext cx="3848100" cy="37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400" rIns="0" bIns="0" anchor="t" anchorCtr="0">
            <a:noAutofit/>
          </a:bodyPr>
          <a:lstStyle/>
          <a:p>
            <a:pPr marL="431800" marR="0" lvl="0" indent="-32385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BOZP študentov školenie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Rozdelenie na pracovisk</a:t>
            </a:r>
            <a:r>
              <a:rPr lang="en-US" sz="2200"/>
              <a:t>á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Vyvažovanie a prezúvanie kolies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Pretesňovanie veka na motore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vstrekov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Praha – hlavné mesto </a:t>
            </a:r>
            <a:r>
              <a:rPr lang="en-US" sz="2200"/>
              <a:t>Č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City Bus – prehliadka mesta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Pražský Orloj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Historické pamiatky</a:t>
            </a:r>
            <a:endParaRPr/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737" y="531812"/>
            <a:ext cx="3830637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10312" y="1185862"/>
            <a:ext cx="1490662" cy="383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5118100" y="4003675"/>
            <a:ext cx="3821112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737" y="5211762"/>
            <a:ext cx="3830637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 idx="4294967295"/>
          </p:nvPr>
        </p:nvSpPr>
        <p:spPr>
          <a:xfrm>
            <a:off x="628650" y="287337"/>
            <a:ext cx="4122737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Streda 03. 05. 2023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4294967295"/>
          </p:nvPr>
        </p:nvSpPr>
        <p:spPr>
          <a:xfrm>
            <a:off x="471487" y="1079500"/>
            <a:ext cx="3848100" cy="37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400" rIns="0" bIns="0" anchor="t" anchorCtr="0">
            <a:noAutofit/>
          </a:bodyPr>
          <a:lstStyle/>
          <a:p>
            <a:pPr marL="431800" marR="0" lvl="0" indent="-32385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Diagnostika motorových vozidiel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spojky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Diagnostika príčin chýb motora – vysoká teplota, dymivosť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čapu na prednej náprave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Vyvažovanie a prezúvanie kolies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Návšteva Zámku Konopište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Outdoorové aktivity – paddleboard, vodný bicykel</a:t>
            </a:r>
            <a:endParaRPr/>
          </a:p>
          <a:p>
            <a:pPr marL="431800" marR="0" lvl="0" indent="-32385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73812" y="3494087"/>
            <a:ext cx="1152525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09987" y="1547812"/>
            <a:ext cx="4248150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1975" y="431800"/>
            <a:ext cx="216058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1975" y="3286125"/>
            <a:ext cx="2160587" cy="13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1975" y="1700212"/>
            <a:ext cx="2160587" cy="16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 idx="4294967295"/>
          </p:nvPr>
        </p:nvSpPr>
        <p:spPr>
          <a:xfrm>
            <a:off x="628650" y="287337"/>
            <a:ext cx="4122737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Štvrtok  04. 05. 2023</a:t>
            </a: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4294967295"/>
          </p:nvPr>
        </p:nvSpPr>
        <p:spPr>
          <a:xfrm>
            <a:off x="519112" y="1371600"/>
            <a:ext cx="3848100" cy="37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400" rIns="0" bIns="0" anchor="t" anchorCtr="0">
            <a:noAutofit/>
          </a:bodyPr>
          <a:lstStyle/>
          <a:p>
            <a:pPr marL="431800" marR="0" lvl="0" indent="-3238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spojky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Diagnostika vozidiel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čapu na riadení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oleja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bŕzd a brzdového systému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Návšteva Pruhonického parku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Vozenie sa na motorovom člne s inštruktorom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Opekanie špekáčikov 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Hra a spev na gitare</a:t>
            </a:r>
            <a:endParaRPr/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4050" y="4203700"/>
            <a:ext cx="4535487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12" y="1152525"/>
            <a:ext cx="1763712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4479925" y="1077912"/>
            <a:ext cx="1700212" cy="307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 idx="4294967295"/>
          </p:nvPr>
        </p:nvSpPr>
        <p:spPr>
          <a:xfrm>
            <a:off x="628650" y="287337"/>
            <a:ext cx="4122737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Piatok  05. 05. 2023</a:t>
            </a: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body" idx="4294967295"/>
          </p:nvPr>
        </p:nvSpPr>
        <p:spPr>
          <a:xfrm>
            <a:off x="519112" y="1155700"/>
            <a:ext cx="3848100" cy="37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400" rIns="0" bIns="0" anchor="t" anchorCtr="0">
            <a:noAutofit/>
          </a:bodyPr>
          <a:lstStyle/>
          <a:p>
            <a:pPr marL="431800" marR="0" lvl="0" indent="-3238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Oprava zadného nárazníka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žiaroviek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Umývanie áut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Práca na motore a podvozku motorového vozidla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poloosí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Výmena oleja v motore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Vozenie sa na motorovom člne s inštruktorom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Opekanie špekáčikov </a:t>
            </a:r>
            <a:endParaRPr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Hra a spev na gitare</a:t>
            </a:r>
            <a:endParaRPr/>
          </a:p>
        </p:txBody>
      </p:sp>
      <p:pic>
        <p:nvPicPr>
          <p:cNvPr id="96" name="Google Shape;96;p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98437"/>
            <a:ext cx="4679950" cy="65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457200" y="115887"/>
            <a:ext cx="82296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Záverečné zhrnutie</a:t>
            </a:r>
            <a:endParaRPr/>
          </a:p>
        </p:txBody>
      </p:sp>
      <p:sp>
        <p:nvSpPr>
          <p:cNvPr id="103" name="Google Shape;103;p7"/>
          <p:cNvSpPr txBox="1"/>
          <p:nvPr/>
        </p:nvSpPr>
        <p:spPr>
          <a:xfrm>
            <a:off x="252412" y="704850"/>
            <a:ext cx="8640762" cy="602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š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študenti využili zručnosti a skúsenosti nadobnudnuté počas štúdia na našej odbornej škole. V praxi si vyskúšali a zdokonalili sa v nasledovných činnostiach: vyvažovanie a prezúvanie kolies, pretesňovania veka na motore, výmena spojky, diagnostika motora, chyby motora, výmena chladiča, výmena čapu na hriadeli, výmena oleja...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Svoje vedomosti a zručnosti si rozšírili o skúsenosť s prevádzkou motorového člna, starostlivosťou oň.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Nakoľko naši študenti boli z rôznych ročníkov a tried, vytvorili si medzi sebou nové priateľstvá, k tomu prispeli najmä voľnočasové aktivity, naučili sa väčšej samostatnosti, naučili sa cestovať metrom, stali sa zodpovednejšími - vďačia najmä skúsenosti 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novým pracovným prostredím – noví spolupracovníci, nový majster...  Vyskúšali si prakticky svoje teoretické vedomosti z finančnej gramotnosti – osobným rozpočtom a hospodárením.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428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100" y="127000"/>
            <a:ext cx="57531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457200" y="115887"/>
            <a:ext cx="82296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Záverečné zhrnutie</a:t>
            </a:r>
            <a:endParaRPr/>
          </a:p>
        </p:txBody>
      </p:sp>
      <p:sp>
        <p:nvSpPr>
          <p:cNvPr id="111" name="Google Shape;111;p8"/>
          <p:cNvSpPr txBox="1"/>
          <p:nvPr/>
        </p:nvSpPr>
        <p:spPr>
          <a:xfrm>
            <a:off x="252400" y="1054501"/>
            <a:ext cx="8640900" cy="5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Môj osobný názor, tieto aktivity sú veľmi prospešné z viacerých hľadísk: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odbornosť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mulikultúra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spoznávanie nových krajín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prepojenie teoretického vyučovania z praktickým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overenie získaných vedomostí v novom prostredí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adaptácia na nové pracovné prostredie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adaptácia na nové pracovné vzťahy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prispôsobenie sa novým význam a situáciám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každopádne doporučujem takýchto aktivít viac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428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100" y="127000"/>
            <a:ext cx="57531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Prezentácia na obrazovke (4:3)</PresentationFormat>
  <Paragraphs>85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Calibri</vt:lpstr>
      <vt:lpstr>Noto Sans Symbols</vt:lpstr>
      <vt:lpstr>Times New Roman</vt:lpstr>
      <vt:lpstr>POI_THEME_TEMPLATE_DESIGN</vt:lpstr>
      <vt:lpstr>POI_THEME_TEMPLATE_DESIGN</vt:lpstr>
      <vt:lpstr>KA122 - Mobilita učiacich sa a zamestnancov v OVP Projekt:  Odbornosť a zručnosť   Prijímateľ projektu: Stredná odborná škola dopravná,  Rosinská  3126,                              010 08 Žilina  Miesto pobytu: AUTO EŠPANDR, autoservis Praha 10, Daliborova 834/20 ,                                     102 00 Praha 15, Česká republika  Dátum pobytu:  01. 05 – 07. 05.2023</vt:lpstr>
      <vt:lpstr>Pondelok 01. 05. 2023</vt:lpstr>
      <vt:lpstr>Utorok 02. 05. 2023</vt:lpstr>
      <vt:lpstr>Streda 03. 05. 2023</vt:lpstr>
      <vt:lpstr>Štvrtok  04. 05. 2023</vt:lpstr>
      <vt:lpstr>Piatok  05. 05. 2023</vt:lpstr>
      <vt:lpstr>Záverečné zhrnutie</vt:lpstr>
      <vt:lpstr>Záverečné 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KA122 - Mobilita učiacich sa a zamestnancov v OVP Projekt:  Odbornosť a zručnosť   Prijímateľ projektu: Stredná odborná škola dopravná,  Rosinská  3126,                              010 08 Žilina  Miesto pobytu: AUTO EŠPANDR, autoservis Praha 10, Daliborova 834/20 ,                                     102 00 Praha 15, Česká republika  Dátum pobytu:  01. 05 – 07. 05.2023</dc:title>
  <dc:creator>ProBook</dc:creator>
  <cp:lastModifiedBy>Juraj Remenec</cp:lastModifiedBy>
  <cp:revision>1</cp:revision>
  <dcterms:created xsi:type="dcterms:W3CDTF">2021-11-16T14:09:50Z</dcterms:created>
  <dcterms:modified xsi:type="dcterms:W3CDTF">2023-05-18T07:39:59Z</dcterms:modified>
</cp:coreProperties>
</file>