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0B560-26C4-4DB8-8422-5F18E7486536}" v="20" dt="2023-05-12T13:49:59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Toman" userId="8b1de34339d37543" providerId="LiveId" clId="{EBE0B560-26C4-4DB8-8422-5F18E7486536}"/>
    <pc:docChg chg="undo custSel addSld modSld">
      <pc:chgData name="Marek Toman" userId="8b1de34339d37543" providerId="LiveId" clId="{EBE0B560-26C4-4DB8-8422-5F18E7486536}" dt="2023-05-12T13:50:11.330" v="3389" actId="1076"/>
      <pc:docMkLst>
        <pc:docMk/>
      </pc:docMkLst>
      <pc:sldChg chg="addSp delSp mod">
        <pc:chgData name="Marek Toman" userId="8b1de34339d37543" providerId="LiveId" clId="{EBE0B560-26C4-4DB8-8422-5F18E7486536}" dt="2023-05-04T15:52:12.397" v="46" actId="26606"/>
        <pc:sldMkLst>
          <pc:docMk/>
          <pc:sldMk cId="3892030687" sldId="258"/>
        </pc:sldMkLst>
        <pc:spChg chg="add del">
          <ac:chgData name="Marek Toman" userId="8b1de34339d37543" providerId="LiveId" clId="{EBE0B560-26C4-4DB8-8422-5F18E7486536}" dt="2023-05-04T15:52:12.397" v="46" actId="26606"/>
          <ac:spMkLst>
            <pc:docMk/>
            <pc:sldMk cId="3892030687" sldId="258"/>
            <ac:spMk id="3" creationId="{0B53E50F-3836-0D76-2C25-2B41EA59BD00}"/>
          </ac:spMkLst>
        </pc:spChg>
        <pc:graphicFrameChg chg="add del">
          <ac:chgData name="Marek Toman" userId="8b1de34339d37543" providerId="LiveId" clId="{EBE0B560-26C4-4DB8-8422-5F18E7486536}" dt="2023-05-04T15:52:07.098" v="40" actId="26606"/>
          <ac:graphicFrameMkLst>
            <pc:docMk/>
            <pc:sldMk cId="3892030687" sldId="258"/>
            <ac:graphicFrameMk id="15" creationId="{0A083103-57BA-B5B3-256B-4BA4B20DCB85}"/>
          </ac:graphicFrameMkLst>
        </pc:graphicFrameChg>
        <pc:graphicFrameChg chg="add del">
          <ac:chgData name="Marek Toman" userId="8b1de34339d37543" providerId="LiveId" clId="{EBE0B560-26C4-4DB8-8422-5F18E7486536}" dt="2023-05-04T15:52:08.558" v="42" actId="26606"/>
          <ac:graphicFrameMkLst>
            <pc:docMk/>
            <pc:sldMk cId="3892030687" sldId="258"/>
            <ac:graphicFrameMk id="17" creationId="{2F331906-C594-603A-9690-FFF4CC335685}"/>
          </ac:graphicFrameMkLst>
        </pc:graphicFrameChg>
        <pc:graphicFrameChg chg="add del">
          <ac:chgData name="Marek Toman" userId="8b1de34339d37543" providerId="LiveId" clId="{EBE0B560-26C4-4DB8-8422-5F18E7486536}" dt="2023-05-04T15:52:10.340" v="44" actId="26606"/>
          <ac:graphicFrameMkLst>
            <pc:docMk/>
            <pc:sldMk cId="3892030687" sldId="258"/>
            <ac:graphicFrameMk id="19" creationId="{FB422559-8B59-582A-AD77-58EC57563DD3}"/>
          </ac:graphicFrameMkLst>
        </pc:graphicFrameChg>
        <pc:graphicFrameChg chg="add del">
          <ac:chgData name="Marek Toman" userId="8b1de34339d37543" providerId="LiveId" clId="{EBE0B560-26C4-4DB8-8422-5F18E7486536}" dt="2023-05-04T15:52:12.397" v="46" actId="26606"/>
          <ac:graphicFrameMkLst>
            <pc:docMk/>
            <pc:sldMk cId="3892030687" sldId="258"/>
            <ac:graphicFrameMk id="21" creationId="{0A083103-57BA-B5B3-256B-4BA4B20DCB85}"/>
          </ac:graphicFrameMkLst>
        </pc:graphicFrameChg>
      </pc:sldChg>
      <pc:sldChg chg="addSp delSp modSp mod setBg setClrOvrMap">
        <pc:chgData name="Marek Toman" userId="8b1de34339d37543" providerId="LiveId" clId="{EBE0B560-26C4-4DB8-8422-5F18E7486536}" dt="2023-05-04T15:54:44.995" v="281" actId="1076"/>
        <pc:sldMkLst>
          <pc:docMk/>
          <pc:sldMk cId="1628398581" sldId="259"/>
        </pc:sldMkLst>
        <pc:spChg chg="mod">
          <ac:chgData name="Marek Toman" userId="8b1de34339d37543" providerId="LiveId" clId="{EBE0B560-26C4-4DB8-8422-5F18E7486536}" dt="2023-05-04T15:52:18.126" v="47" actId="26606"/>
          <ac:spMkLst>
            <pc:docMk/>
            <pc:sldMk cId="1628398581" sldId="259"/>
            <ac:spMk id="2" creationId="{58E260D7-DFB4-0A03-BA9A-986FE548F480}"/>
          </ac:spMkLst>
        </pc:spChg>
        <pc:spChg chg="mod ord">
          <ac:chgData name="Marek Toman" userId="8b1de34339d37543" providerId="LiveId" clId="{EBE0B560-26C4-4DB8-8422-5F18E7486536}" dt="2023-05-04T15:54:44.995" v="281" actId="1076"/>
          <ac:spMkLst>
            <pc:docMk/>
            <pc:sldMk cId="1628398581" sldId="259"/>
            <ac:spMk id="3" creationId="{0C5FAC81-B6EC-BE87-374E-867BDDFB0337}"/>
          </ac:spMkLst>
        </pc:spChg>
        <pc:spChg chg="add del">
          <ac:chgData name="Marek Toman" userId="8b1de34339d37543" providerId="LiveId" clId="{EBE0B560-26C4-4DB8-8422-5F18E7486536}" dt="2023-05-04T15:51:53.847" v="31" actId="26606"/>
          <ac:spMkLst>
            <pc:docMk/>
            <pc:sldMk cId="1628398581" sldId="259"/>
            <ac:spMk id="9" creationId="{A7AF9E2D-8F98-4755-895E-D65689F2A145}"/>
          </ac:spMkLst>
        </pc:spChg>
        <pc:spChg chg="add del">
          <ac:chgData name="Marek Toman" userId="8b1de34339d37543" providerId="LiveId" clId="{EBE0B560-26C4-4DB8-8422-5F18E7486536}" dt="2023-05-04T15:52:18.126" v="47" actId="26606"/>
          <ac:spMkLst>
            <pc:docMk/>
            <pc:sldMk cId="1628398581" sldId="259"/>
            <ac:spMk id="11" creationId="{2F0EB019-D709-4673-B856-24B85B99E7EF}"/>
          </ac:spMkLst>
        </pc:spChg>
        <pc:spChg chg="add del">
          <ac:chgData name="Marek Toman" userId="8b1de34339d37543" providerId="LiveId" clId="{EBE0B560-26C4-4DB8-8422-5F18E7486536}" dt="2023-05-04T15:51:50.036" v="27" actId="26606"/>
          <ac:spMkLst>
            <pc:docMk/>
            <pc:sldMk cId="1628398581" sldId="259"/>
            <ac:spMk id="12" creationId="{60C44BB1-D5AA-436D-9F17-1A349A148AEE}"/>
          </ac:spMkLst>
        </pc:spChg>
        <pc:spChg chg="add del">
          <ac:chgData name="Marek Toman" userId="8b1de34339d37543" providerId="LiveId" clId="{EBE0B560-26C4-4DB8-8422-5F18E7486536}" dt="2023-05-04T15:52:18.126" v="47" actId="26606"/>
          <ac:spMkLst>
            <pc:docMk/>
            <pc:sldMk cId="1628398581" sldId="259"/>
            <ac:spMk id="13" creationId="{B0866DA9-5D88-42EA-A7A5-72245E5F8DE6}"/>
          </ac:spMkLst>
        </pc:spChg>
        <pc:spChg chg="add del">
          <ac:chgData name="Marek Toman" userId="8b1de34339d37543" providerId="LiveId" clId="{EBE0B560-26C4-4DB8-8422-5F18E7486536}" dt="2023-05-04T15:51:50.036" v="27" actId="26606"/>
          <ac:spMkLst>
            <pc:docMk/>
            <pc:sldMk cId="1628398581" sldId="259"/>
            <ac:spMk id="14" creationId="{F37021C2-7F19-4990-A104-E841D979A522}"/>
          </ac:spMkLst>
        </pc:spChg>
        <pc:spChg chg="add del">
          <ac:chgData name="Marek Toman" userId="8b1de34339d37543" providerId="LiveId" clId="{EBE0B560-26C4-4DB8-8422-5F18E7486536}" dt="2023-05-04T15:52:18.126" v="47" actId="26606"/>
          <ac:spMkLst>
            <pc:docMk/>
            <pc:sldMk cId="1628398581" sldId="259"/>
            <ac:spMk id="15" creationId="{2F1EAD63-88F7-4C03-9CFF-FD14BEFB61B3}"/>
          </ac:spMkLst>
        </pc:spChg>
        <pc:spChg chg="add del">
          <ac:chgData name="Marek Toman" userId="8b1de34339d37543" providerId="LiveId" clId="{EBE0B560-26C4-4DB8-8422-5F18E7486536}" dt="2023-05-04T15:51:50.036" v="27" actId="26606"/>
          <ac:spMkLst>
            <pc:docMk/>
            <pc:sldMk cId="1628398581" sldId="259"/>
            <ac:spMk id="16" creationId="{33536478-7418-4E4C-B3B7-86080DE5D87D}"/>
          </ac:spMkLst>
        </pc:spChg>
        <pc:spChg chg="add del">
          <ac:chgData name="Marek Toman" userId="8b1de34339d37543" providerId="LiveId" clId="{EBE0B560-26C4-4DB8-8422-5F18E7486536}" dt="2023-05-04T15:51:50.036" v="27" actId="26606"/>
          <ac:spMkLst>
            <pc:docMk/>
            <pc:sldMk cId="1628398581" sldId="259"/>
            <ac:spMk id="18" creationId="{0E4C604E-29C9-4B8E-8387-1C8ACB75F12A}"/>
          </ac:spMkLst>
        </pc:spChg>
        <pc:spChg chg="add del">
          <ac:chgData name="Marek Toman" userId="8b1de34339d37543" providerId="LiveId" clId="{EBE0B560-26C4-4DB8-8422-5F18E7486536}" dt="2023-05-04T15:51:53.847" v="31" actId="26606"/>
          <ac:spMkLst>
            <pc:docMk/>
            <pc:sldMk cId="1628398581" sldId="259"/>
            <ac:spMk id="42" creationId="{6D0FFBDB-89D1-4050-8FE5-AFC94C076569}"/>
          </ac:spMkLst>
        </pc:spChg>
        <pc:spChg chg="add del">
          <ac:chgData name="Marek Toman" userId="8b1de34339d37543" providerId="LiveId" clId="{EBE0B560-26C4-4DB8-8422-5F18E7486536}" dt="2023-05-04T15:51:53.847" v="31" actId="26606"/>
          <ac:spMkLst>
            <pc:docMk/>
            <pc:sldMk cId="1628398581" sldId="259"/>
            <ac:spMk id="44" creationId="{75823B85-53D1-46E0-BC58-872776B5A1FF}"/>
          </ac:spMkLst>
        </pc:spChg>
        <pc:grpChg chg="add del">
          <ac:chgData name="Marek Toman" userId="8b1de34339d37543" providerId="LiveId" clId="{EBE0B560-26C4-4DB8-8422-5F18E7486536}" dt="2023-05-04T15:51:53.847" v="31" actId="26606"/>
          <ac:grpSpMkLst>
            <pc:docMk/>
            <pc:sldMk cId="1628398581" sldId="259"/>
            <ac:grpSpMk id="10" creationId="{94D3C8C4-8367-4524-B9C5-2B3ACA682C06}"/>
          </ac:grpSpMkLst>
        </pc:grpChg>
        <pc:grpChg chg="add del">
          <ac:chgData name="Marek Toman" userId="8b1de34339d37543" providerId="LiveId" clId="{EBE0B560-26C4-4DB8-8422-5F18E7486536}" dt="2023-05-04T15:51:53.847" v="31" actId="26606"/>
          <ac:grpSpMkLst>
            <pc:docMk/>
            <pc:sldMk cId="1628398581" sldId="259"/>
            <ac:grpSpMk id="28" creationId="{CDA2558E-94AE-4C16-8CD0-DCF447C9876B}"/>
          </ac:grpSpMkLst>
        </pc:grpChg>
        <pc:picChg chg="add mod ord">
          <ac:chgData name="Marek Toman" userId="8b1de34339d37543" providerId="LiveId" clId="{EBE0B560-26C4-4DB8-8422-5F18E7486536}" dt="2023-05-04T15:52:18.126" v="47" actId="26606"/>
          <ac:picMkLst>
            <pc:docMk/>
            <pc:sldMk cId="1628398581" sldId="259"/>
            <ac:picMk id="5" creationId="{82A5D104-FA7E-DF39-5717-2848B3C01619}"/>
          </ac:picMkLst>
        </pc:picChg>
        <pc:picChg chg="add mod">
          <ac:chgData name="Marek Toman" userId="8b1de34339d37543" providerId="LiveId" clId="{EBE0B560-26C4-4DB8-8422-5F18E7486536}" dt="2023-05-04T15:52:18.126" v="47" actId="26606"/>
          <ac:picMkLst>
            <pc:docMk/>
            <pc:sldMk cId="1628398581" sldId="259"/>
            <ac:picMk id="7" creationId="{5B84C09D-CBBB-BC40-FBD2-14D1F9C6FB91}"/>
          </ac:picMkLst>
        </pc:picChg>
        <pc:cxnChg chg="add del">
          <ac:chgData name="Marek Toman" userId="8b1de34339d37543" providerId="LiveId" clId="{EBE0B560-26C4-4DB8-8422-5F18E7486536}" dt="2023-05-04T15:51:53.847" v="31" actId="26606"/>
          <ac:cxnSpMkLst>
            <pc:docMk/>
            <pc:sldMk cId="1628398581" sldId="259"/>
            <ac:cxnSpMk id="46" creationId="{81F86B2C-5FF7-48E0-B5B0-ABEA39A1E2C9}"/>
          </ac:cxnSpMkLst>
        </pc:cxnChg>
      </pc:sldChg>
      <pc:sldChg chg="addSp delSp modSp new mod">
        <pc:chgData name="Marek Toman" userId="8b1de34339d37543" providerId="LiveId" clId="{EBE0B560-26C4-4DB8-8422-5F18E7486536}" dt="2023-05-05T13:30:07.361" v="512" actId="1076"/>
        <pc:sldMkLst>
          <pc:docMk/>
          <pc:sldMk cId="654837939" sldId="260"/>
        </pc:sldMkLst>
        <pc:spChg chg="mod">
          <ac:chgData name="Marek Toman" userId="8b1de34339d37543" providerId="LiveId" clId="{EBE0B560-26C4-4DB8-8422-5F18E7486536}" dt="2023-05-04T15:52:38.436" v="61" actId="20577"/>
          <ac:spMkLst>
            <pc:docMk/>
            <pc:sldMk cId="654837939" sldId="260"/>
            <ac:spMk id="2" creationId="{E0D64CDF-730A-9741-65A7-233899726CD1}"/>
          </ac:spMkLst>
        </pc:spChg>
        <pc:spChg chg="mod">
          <ac:chgData name="Marek Toman" userId="8b1de34339d37543" providerId="LiveId" clId="{EBE0B560-26C4-4DB8-8422-5F18E7486536}" dt="2023-05-04T15:56:26.329" v="464" actId="20577"/>
          <ac:spMkLst>
            <pc:docMk/>
            <pc:sldMk cId="654837939" sldId="260"/>
            <ac:spMk id="3" creationId="{65F7F51C-71F2-E696-6A77-D4B1E72685E3}"/>
          </ac:spMkLst>
        </pc:spChg>
        <pc:picChg chg="add del mod">
          <ac:chgData name="Marek Toman" userId="8b1de34339d37543" providerId="LiveId" clId="{EBE0B560-26C4-4DB8-8422-5F18E7486536}" dt="2023-05-04T15:56:53.596" v="470" actId="21"/>
          <ac:picMkLst>
            <pc:docMk/>
            <pc:sldMk cId="654837939" sldId="260"/>
            <ac:picMk id="5" creationId="{83E5AAB3-3F73-0A2A-BF42-B4E25A7829C1}"/>
          </ac:picMkLst>
        </pc:picChg>
        <pc:picChg chg="add mod">
          <ac:chgData name="Marek Toman" userId="8b1de34339d37543" providerId="LiveId" clId="{EBE0B560-26C4-4DB8-8422-5F18E7486536}" dt="2023-05-05T13:30:07.361" v="512" actId="1076"/>
          <ac:picMkLst>
            <pc:docMk/>
            <pc:sldMk cId="654837939" sldId="260"/>
            <ac:picMk id="5" creationId="{ACDC5B15-70EE-401C-7B4E-B36960486073}"/>
          </ac:picMkLst>
        </pc:picChg>
        <pc:picChg chg="add mod">
          <ac:chgData name="Marek Toman" userId="8b1de34339d37543" providerId="LiveId" clId="{EBE0B560-26C4-4DB8-8422-5F18E7486536}" dt="2023-05-04T16:01:58.892" v="503" actId="1076"/>
          <ac:picMkLst>
            <pc:docMk/>
            <pc:sldMk cId="654837939" sldId="260"/>
            <ac:picMk id="7" creationId="{7E5961F5-A7C2-6243-2BF6-4C0B4B572E11}"/>
          </ac:picMkLst>
        </pc:picChg>
        <pc:picChg chg="add mod">
          <ac:chgData name="Marek Toman" userId="8b1de34339d37543" providerId="LiveId" clId="{EBE0B560-26C4-4DB8-8422-5F18E7486536}" dt="2023-05-04T16:01:53.080" v="498" actId="688"/>
          <ac:picMkLst>
            <pc:docMk/>
            <pc:sldMk cId="654837939" sldId="260"/>
            <ac:picMk id="9" creationId="{11F7EADC-1959-2BD5-6E13-13DCCF7D9F22}"/>
          </ac:picMkLst>
        </pc:picChg>
        <pc:picChg chg="add mod">
          <ac:chgData name="Marek Toman" userId="8b1de34339d37543" providerId="LiveId" clId="{EBE0B560-26C4-4DB8-8422-5F18E7486536}" dt="2023-05-04T16:01:51.035" v="497" actId="688"/>
          <ac:picMkLst>
            <pc:docMk/>
            <pc:sldMk cId="654837939" sldId="260"/>
            <ac:picMk id="11" creationId="{B112E85C-4FF6-BD97-6047-3DAE0419BAF3}"/>
          </ac:picMkLst>
        </pc:picChg>
      </pc:sldChg>
      <pc:sldChg chg="addSp modSp new mod">
        <pc:chgData name="Marek Toman" userId="8b1de34339d37543" providerId="LiveId" clId="{EBE0B560-26C4-4DB8-8422-5F18E7486536}" dt="2023-05-05T14:23:37.883" v="932" actId="1076"/>
        <pc:sldMkLst>
          <pc:docMk/>
          <pc:sldMk cId="2651837035" sldId="261"/>
        </pc:sldMkLst>
        <pc:spChg chg="mod">
          <ac:chgData name="Marek Toman" userId="8b1de34339d37543" providerId="LiveId" clId="{EBE0B560-26C4-4DB8-8422-5F18E7486536}" dt="2023-05-05T13:30:30.647" v="523" actId="20577"/>
          <ac:spMkLst>
            <pc:docMk/>
            <pc:sldMk cId="2651837035" sldId="261"/>
            <ac:spMk id="2" creationId="{4547FB4A-4CEA-98DF-9F76-C996F8D82630}"/>
          </ac:spMkLst>
        </pc:spChg>
        <pc:spChg chg="mod">
          <ac:chgData name="Marek Toman" userId="8b1de34339d37543" providerId="LiveId" clId="{EBE0B560-26C4-4DB8-8422-5F18E7486536}" dt="2023-05-05T14:22:52.198" v="907" actId="1076"/>
          <ac:spMkLst>
            <pc:docMk/>
            <pc:sldMk cId="2651837035" sldId="261"/>
            <ac:spMk id="3" creationId="{180F9F6E-8B01-3DC8-9E3B-271E63F4BE59}"/>
          </ac:spMkLst>
        </pc:spChg>
        <pc:picChg chg="add mod modCrop">
          <ac:chgData name="Marek Toman" userId="8b1de34339d37543" providerId="LiveId" clId="{EBE0B560-26C4-4DB8-8422-5F18E7486536}" dt="2023-05-05T14:22:03.794" v="889" actId="1076"/>
          <ac:picMkLst>
            <pc:docMk/>
            <pc:sldMk cId="2651837035" sldId="261"/>
            <ac:picMk id="5" creationId="{46ECEA5B-8C51-F8A4-F152-66A476551476}"/>
          </ac:picMkLst>
        </pc:picChg>
        <pc:picChg chg="add mod">
          <ac:chgData name="Marek Toman" userId="8b1de34339d37543" providerId="LiveId" clId="{EBE0B560-26C4-4DB8-8422-5F18E7486536}" dt="2023-05-05T14:21:32.452" v="880" actId="14100"/>
          <ac:picMkLst>
            <pc:docMk/>
            <pc:sldMk cId="2651837035" sldId="261"/>
            <ac:picMk id="7" creationId="{908268BC-A95F-8067-FE3B-239787769C9F}"/>
          </ac:picMkLst>
        </pc:picChg>
        <pc:picChg chg="add mod modCrop">
          <ac:chgData name="Marek Toman" userId="8b1de34339d37543" providerId="LiveId" clId="{EBE0B560-26C4-4DB8-8422-5F18E7486536}" dt="2023-05-05T14:22:33.979" v="901" actId="1076"/>
          <ac:picMkLst>
            <pc:docMk/>
            <pc:sldMk cId="2651837035" sldId="261"/>
            <ac:picMk id="9" creationId="{E71AC422-E349-1583-C034-61C902E1F279}"/>
          </ac:picMkLst>
        </pc:picChg>
        <pc:picChg chg="add mod">
          <ac:chgData name="Marek Toman" userId="8b1de34339d37543" providerId="LiveId" clId="{EBE0B560-26C4-4DB8-8422-5F18E7486536}" dt="2023-05-05T14:22:57.379" v="911" actId="688"/>
          <ac:picMkLst>
            <pc:docMk/>
            <pc:sldMk cId="2651837035" sldId="261"/>
            <ac:picMk id="11" creationId="{B3683D9C-78AA-9516-F67A-AB55A1962A70}"/>
          </ac:picMkLst>
        </pc:picChg>
        <pc:picChg chg="add mod ord">
          <ac:chgData name="Marek Toman" userId="8b1de34339d37543" providerId="LiveId" clId="{EBE0B560-26C4-4DB8-8422-5F18E7486536}" dt="2023-05-05T14:23:37.883" v="932" actId="1076"/>
          <ac:picMkLst>
            <pc:docMk/>
            <pc:sldMk cId="2651837035" sldId="261"/>
            <ac:picMk id="13" creationId="{2012D9D1-65A1-023A-F033-C65C625CC3B7}"/>
          </ac:picMkLst>
        </pc:picChg>
      </pc:sldChg>
      <pc:sldChg chg="modSp mod">
        <pc:chgData name="Marek Toman" userId="8b1de34339d37543" providerId="LiveId" clId="{EBE0B560-26C4-4DB8-8422-5F18E7486536}" dt="2023-05-09T15:30:37.469" v="1059" actId="114"/>
        <pc:sldMkLst>
          <pc:docMk/>
          <pc:sldMk cId="719494562" sldId="262"/>
        </pc:sldMkLst>
        <pc:spChg chg="mod">
          <ac:chgData name="Marek Toman" userId="8b1de34339d37543" providerId="LiveId" clId="{EBE0B560-26C4-4DB8-8422-5F18E7486536}" dt="2023-05-09T15:30:37.469" v="1059" actId="114"/>
          <ac:spMkLst>
            <pc:docMk/>
            <pc:sldMk cId="719494562" sldId="262"/>
            <ac:spMk id="3" creationId="{39C900BD-EEA5-B7F8-FFC5-FA28A78B6339}"/>
          </ac:spMkLst>
        </pc:spChg>
      </pc:sldChg>
      <pc:sldChg chg="modSp mod">
        <pc:chgData name="Marek Toman" userId="8b1de34339d37543" providerId="LiveId" clId="{EBE0B560-26C4-4DB8-8422-5F18E7486536}" dt="2023-05-09T15:29:52.225" v="1058" actId="20577"/>
        <pc:sldMkLst>
          <pc:docMk/>
          <pc:sldMk cId="343386578" sldId="263"/>
        </pc:sldMkLst>
        <pc:spChg chg="mod">
          <ac:chgData name="Marek Toman" userId="8b1de34339d37543" providerId="LiveId" clId="{EBE0B560-26C4-4DB8-8422-5F18E7486536}" dt="2023-05-09T15:29:52.225" v="1058" actId="20577"/>
          <ac:spMkLst>
            <pc:docMk/>
            <pc:sldMk cId="343386578" sldId="263"/>
            <ac:spMk id="3" creationId="{3F43E61B-DC5C-4BDE-3DB5-3DC952E551D9}"/>
          </ac:spMkLst>
        </pc:spChg>
      </pc:sldChg>
      <pc:sldChg chg="addSp modSp new mod">
        <pc:chgData name="Marek Toman" userId="8b1de34339d37543" providerId="LiveId" clId="{EBE0B560-26C4-4DB8-8422-5F18E7486536}" dt="2023-05-09T15:46:06.949" v="1630" actId="113"/>
        <pc:sldMkLst>
          <pc:docMk/>
          <pc:sldMk cId="880037408" sldId="264"/>
        </pc:sldMkLst>
        <pc:spChg chg="mod">
          <ac:chgData name="Marek Toman" userId="8b1de34339d37543" providerId="LiveId" clId="{EBE0B560-26C4-4DB8-8422-5F18E7486536}" dt="2023-05-09T15:30:55.227" v="1077" actId="20577"/>
          <ac:spMkLst>
            <pc:docMk/>
            <pc:sldMk cId="880037408" sldId="264"/>
            <ac:spMk id="2" creationId="{40E9E409-F415-4197-5530-0A528BBD9162}"/>
          </ac:spMkLst>
        </pc:spChg>
        <pc:spChg chg="mod">
          <ac:chgData name="Marek Toman" userId="8b1de34339d37543" providerId="LiveId" clId="{EBE0B560-26C4-4DB8-8422-5F18E7486536}" dt="2023-05-09T15:46:06.949" v="1630" actId="113"/>
          <ac:spMkLst>
            <pc:docMk/>
            <pc:sldMk cId="880037408" sldId="264"/>
            <ac:spMk id="3" creationId="{113341C1-D0CB-3CDB-B849-518AE76894B4}"/>
          </ac:spMkLst>
        </pc:spChg>
        <pc:picChg chg="add mod">
          <ac:chgData name="Marek Toman" userId="8b1de34339d37543" providerId="LiveId" clId="{EBE0B560-26C4-4DB8-8422-5F18E7486536}" dt="2023-05-09T15:43:33.334" v="1406" actId="688"/>
          <ac:picMkLst>
            <pc:docMk/>
            <pc:sldMk cId="880037408" sldId="264"/>
            <ac:picMk id="5" creationId="{01BCC8E5-91DD-0B14-0462-2E0FDEA4DF2F}"/>
          </ac:picMkLst>
        </pc:picChg>
        <pc:picChg chg="add mod ord">
          <ac:chgData name="Marek Toman" userId="8b1de34339d37543" providerId="LiveId" clId="{EBE0B560-26C4-4DB8-8422-5F18E7486536}" dt="2023-05-09T15:43:30.479" v="1404" actId="1076"/>
          <ac:picMkLst>
            <pc:docMk/>
            <pc:sldMk cId="880037408" sldId="264"/>
            <ac:picMk id="7" creationId="{2566A904-BFBA-E812-9248-96A8DE97F3E9}"/>
          </ac:picMkLst>
        </pc:picChg>
        <pc:picChg chg="add mod">
          <ac:chgData name="Marek Toman" userId="8b1de34339d37543" providerId="LiveId" clId="{EBE0B560-26C4-4DB8-8422-5F18E7486536}" dt="2023-05-09T15:43:35.056" v="1407" actId="1076"/>
          <ac:picMkLst>
            <pc:docMk/>
            <pc:sldMk cId="880037408" sldId="264"/>
            <ac:picMk id="9" creationId="{0F4DE331-343F-4EAB-A5B6-B806B5BF338E}"/>
          </ac:picMkLst>
        </pc:picChg>
      </pc:sldChg>
      <pc:sldChg chg="addSp modSp new mod">
        <pc:chgData name="Marek Toman" userId="8b1de34339d37543" providerId="LiveId" clId="{EBE0B560-26C4-4DB8-8422-5F18E7486536}" dt="2023-05-11T16:40:59.137" v="2247" actId="1076"/>
        <pc:sldMkLst>
          <pc:docMk/>
          <pc:sldMk cId="2994433451" sldId="265"/>
        </pc:sldMkLst>
        <pc:spChg chg="mod">
          <ac:chgData name="Marek Toman" userId="8b1de34339d37543" providerId="LiveId" clId="{EBE0B560-26C4-4DB8-8422-5F18E7486536}" dt="2023-05-09T15:31:07.043" v="1091" actId="20577"/>
          <ac:spMkLst>
            <pc:docMk/>
            <pc:sldMk cId="2994433451" sldId="265"/>
            <ac:spMk id="2" creationId="{D44A07FB-7656-D0EC-EEF3-0016632B4B25}"/>
          </ac:spMkLst>
        </pc:spChg>
        <pc:spChg chg="mod">
          <ac:chgData name="Marek Toman" userId="8b1de34339d37543" providerId="LiveId" clId="{EBE0B560-26C4-4DB8-8422-5F18E7486536}" dt="2023-05-11T16:40:59.137" v="2247" actId="1076"/>
          <ac:spMkLst>
            <pc:docMk/>
            <pc:sldMk cId="2994433451" sldId="265"/>
            <ac:spMk id="3" creationId="{22578A7C-9DE8-7BCA-B8BD-62EED9EC7D08}"/>
          </ac:spMkLst>
        </pc:spChg>
        <pc:picChg chg="add mod">
          <ac:chgData name="Marek Toman" userId="8b1de34339d37543" providerId="LiveId" clId="{EBE0B560-26C4-4DB8-8422-5F18E7486536}" dt="2023-05-09T15:48:09.457" v="1788" actId="1076"/>
          <ac:picMkLst>
            <pc:docMk/>
            <pc:sldMk cId="2994433451" sldId="265"/>
            <ac:picMk id="5" creationId="{29776DEC-8AF5-EECB-5846-9FE0684E1ACD}"/>
          </ac:picMkLst>
        </pc:picChg>
        <pc:picChg chg="add mod">
          <ac:chgData name="Marek Toman" userId="8b1de34339d37543" providerId="LiveId" clId="{EBE0B560-26C4-4DB8-8422-5F18E7486536}" dt="2023-05-09T15:48:06.599" v="1785" actId="1076"/>
          <ac:picMkLst>
            <pc:docMk/>
            <pc:sldMk cId="2994433451" sldId="265"/>
            <ac:picMk id="7" creationId="{B317859B-C49F-3EAF-8A8D-4F57DC707CF8}"/>
          </ac:picMkLst>
        </pc:picChg>
      </pc:sldChg>
      <pc:sldChg chg="addSp modSp new mod setBg">
        <pc:chgData name="Marek Toman" userId="8b1de34339d37543" providerId="LiveId" clId="{EBE0B560-26C4-4DB8-8422-5F18E7486536}" dt="2023-05-11T16:51:46.412" v="2678" actId="14100"/>
        <pc:sldMkLst>
          <pc:docMk/>
          <pc:sldMk cId="1148690661" sldId="266"/>
        </pc:sldMkLst>
        <pc:spChg chg="mod">
          <ac:chgData name="Marek Toman" userId="8b1de34339d37543" providerId="LiveId" clId="{EBE0B560-26C4-4DB8-8422-5F18E7486536}" dt="2023-05-11T16:51:23.184" v="2667" actId="26606"/>
          <ac:spMkLst>
            <pc:docMk/>
            <pc:sldMk cId="1148690661" sldId="266"/>
            <ac:spMk id="2" creationId="{308BA15C-8FA8-508E-A14E-606DB0A2D34D}"/>
          </ac:spMkLst>
        </pc:spChg>
        <pc:spChg chg="mod">
          <ac:chgData name="Marek Toman" userId="8b1de34339d37543" providerId="LiveId" clId="{EBE0B560-26C4-4DB8-8422-5F18E7486536}" dt="2023-05-11T16:51:31.577" v="2668" actId="403"/>
          <ac:spMkLst>
            <pc:docMk/>
            <pc:sldMk cId="1148690661" sldId="266"/>
            <ac:spMk id="3" creationId="{411004C9-C761-7C7B-FFEF-21703E6EADAE}"/>
          </ac:spMkLst>
        </pc:spChg>
        <pc:spChg chg="add">
          <ac:chgData name="Marek Toman" userId="8b1de34339d37543" providerId="LiveId" clId="{EBE0B560-26C4-4DB8-8422-5F18E7486536}" dt="2023-05-11T16:51:23.184" v="2667" actId="26606"/>
          <ac:spMkLst>
            <pc:docMk/>
            <pc:sldMk cId="1148690661" sldId="266"/>
            <ac:spMk id="14" creationId="{9F2E081B-CB5A-48B7-A440-B179A2EFBCE9}"/>
          </ac:spMkLst>
        </pc:spChg>
        <pc:spChg chg="add">
          <ac:chgData name="Marek Toman" userId="8b1de34339d37543" providerId="LiveId" clId="{EBE0B560-26C4-4DB8-8422-5F18E7486536}" dt="2023-05-11T16:51:23.184" v="2667" actId="26606"/>
          <ac:spMkLst>
            <pc:docMk/>
            <pc:sldMk cId="1148690661" sldId="266"/>
            <ac:spMk id="16" creationId="{012F442E-AE2B-4E8D-B609-E1E0A01DA023}"/>
          </ac:spMkLst>
        </pc:spChg>
        <pc:spChg chg="add">
          <ac:chgData name="Marek Toman" userId="8b1de34339d37543" providerId="LiveId" clId="{EBE0B560-26C4-4DB8-8422-5F18E7486536}" dt="2023-05-11T16:51:23.184" v="2667" actId="26606"/>
          <ac:spMkLst>
            <pc:docMk/>
            <pc:sldMk cId="1148690661" sldId="266"/>
            <ac:spMk id="18" creationId="{85667E18-65F1-4B6C-B237-5784682F8A63}"/>
          </ac:spMkLst>
        </pc:spChg>
        <pc:picChg chg="add mod">
          <ac:chgData name="Marek Toman" userId="8b1de34339d37543" providerId="LiveId" clId="{EBE0B560-26C4-4DB8-8422-5F18E7486536}" dt="2023-05-11T16:51:46.412" v="2678" actId="14100"/>
          <ac:picMkLst>
            <pc:docMk/>
            <pc:sldMk cId="1148690661" sldId="266"/>
            <ac:picMk id="5" creationId="{0CC54D12-4B87-A05A-0DD1-373356CB2AA3}"/>
          </ac:picMkLst>
        </pc:picChg>
        <pc:picChg chg="add mod">
          <ac:chgData name="Marek Toman" userId="8b1de34339d37543" providerId="LiveId" clId="{EBE0B560-26C4-4DB8-8422-5F18E7486536}" dt="2023-05-11T16:51:43.159" v="2676" actId="1076"/>
          <ac:picMkLst>
            <pc:docMk/>
            <pc:sldMk cId="1148690661" sldId="266"/>
            <ac:picMk id="7" creationId="{090EDFF6-4B8C-73F4-8194-9A7B04081F93}"/>
          </ac:picMkLst>
        </pc:picChg>
        <pc:picChg chg="add mod">
          <ac:chgData name="Marek Toman" userId="8b1de34339d37543" providerId="LiveId" clId="{EBE0B560-26C4-4DB8-8422-5F18E7486536}" dt="2023-05-11T16:51:37.824" v="2672" actId="1076"/>
          <ac:picMkLst>
            <pc:docMk/>
            <pc:sldMk cId="1148690661" sldId="266"/>
            <ac:picMk id="9" creationId="{540F629E-0484-30CD-FDEC-43A5F3170B77}"/>
          </ac:picMkLst>
        </pc:picChg>
      </pc:sldChg>
      <pc:sldChg chg="addSp delSp modSp new mod setBg">
        <pc:chgData name="Marek Toman" userId="8b1de34339d37543" providerId="LiveId" clId="{EBE0B560-26C4-4DB8-8422-5F18E7486536}" dt="2023-05-11T16:55:13.306" v="2757" actId="113"/>
        <pc:sldMkLst>
          <pc:docMk/>
          <pc:sldMk cId="2012968074" sldId="267"/>
        </pc:sldMkLst>
        <pc:spChg chg="mod">
          <ac:chgData name="Marek Toman" userId="8b1de34339d37543" providerId="LiveId" clId="{EBE0B560-26C4-4DB8-8422-5F18E7486536}" dt="2023-05-11T16:53:15.193" v="2686" actId="26606"/>
          <ac:spMkLst>
            <pc:docMk/>
            <pc:sldMk cId="2012968074" sldId="267"/>
            <ac:spMk id="2" creationId="{24AB1B98-6B20-0E31-5C12-5910EAFF35B2}"/>
          </ac:spMkLst>
        </pc:spChg>
        <pc:spChg chg="mod">
          <ac:chgData name="Marek Toman" userId="8b1de34339d37543" providerId="LiveId" clId="{EBE0B560-26C4-4DB8-8422-5F18E7486536}" dt="2023-05-11T16:55:13.306" v="2757" actId="113"/>
          <ac:spMkLst>
            <pc:docMk/>
            <pc:sldMk cId="2012968074" sldId="267"/>
            <ac:spMk id="3" creationId="{594B11D6-CBC6-5D6A-893E-41F8550B465B}"/>
          </ac:spMkLst>
        </pc:spChg>
        <pc:spChg chg="add del">
          <ac:chgData name="Marek Toman" userId="8b1de34339d37543" providerId="LiveId" clId="{EBE0B560-26C4-4DB8-8422-5F18E7486536}" dt="2023-05-11T16:53:50.868" v="2702" actId="26606"/>
          <ac:spMkLst>
            <pc:docMk/>
            <pc:sldMk cId="2012968074" sldId="267"/>
            <ac:spMk id="14" creationId="{9F2E081B-CB5A-48B7-A440-B179A2EFBCE9}"/>
          </ac:spMkLst>
        </pc:spChg>
        <pc:spChg chg="add del">
          <ac:chgData name="Marek Toman" userId="8b1de34339d37543" providerId="LiveId" clId="{EBE0B560-26C4-4DB8-8422-5F18E7486536}" dt="2023-05-11T16:53:50.868" v="2702" actId="26606"/>
          <ac:spMkLst>
            <pc:docMk/>
            <pc:sldMk cId="2012968074" sldId="267"/>
            <ac:spMk id="16" creationId="{012F442E-AE2B-4E8D-B609-E1E0A01DA023}"/>
          </ac:spMkLst>
        </pc:spChg>
        <pc:spChg chg="add del">
          <ac:chgData name="Marek Toman" userId="8b1de34339d37543" providerId="LiveId" clId="{EBE0B560-26C4-4DB8-8422-5F18E7486536}" dt="2023-05-11T16:53:50.868" v="2702" actId="26606"/>
          <ac:spMkLst>
            <pc:docMk/>
            <pc:sldMk cId="2012968074" sldId="267"/>
            <ac:spMk id="18" creationId="{85667E18-65F1-4B6C-B237-5784682F8A63}"/>
          </ac:spMkLst>
        </pc:spChg>
        <pc:spChg chg="add">
          <ac:chgData name="Marek Toman" userId="8b1de34339d37543" providerId="LiveId" clId="{EBE0B560-26C4-4DB8-8422-5F18E7486536}" dt="2023-05-11T16:53:50.868" v="2702" actId="26606"/>
          <ac:spMkLst>
            <pc:docMk/>
            <pc:sldMk cId="2012968074" sldId="267"/>
            <ac:spMk id="23" creationId="{9F2E081B-CB5A-48B7-A440-B179A2EFBCE9}"/>
          </ac:spMkLst>
        </pc:spChg>
        <pc:spChg chg="add">
          <ac:chgData name="Marek Toman" userId="8b1de34339d37543" providerId="LiveId" clId="{EBE0B560-26C4-4DB8-8422-5F18E7486536}" dt="2023-05-11T16:53:50.868" v="2702" actId="26606"/>
          <ac:spMkLst>
            <pc:docMk/>
            <pc:sldMk cId="2012968074" sldId="267"/>
            <ac:spMk id="25" creationId="{012F442E-AE2B-4E8D-B609-E1E0A01DA023}"/>
          </ac:spMkLst>
        </pc:spChg>
        <pc:spChg chg="add">
          <ac:chgData name="Marek Toman" userId="8b1de34339d37543" providerId="LiveId" clId="{EBE0B560-26C4-4DB8-8422-5F18E7486536}" dt="2023-05-11T16:53:50.868" v="2702" actId="26606"/>
          <ac:spMkLst>
            <pc:docMk/>
            <pc:sldMk cId="2012968074" sldId="267"/>
            <ac:spMk id="27" creationId="{85667E18-65F1-4B6C-B237-5784682F8A63}"/>
          </ac:spMkLst>
        </pc:spChg>
        <pc:picChg chg="add del mod">
          <ac:chgData name="Marek Toman" userId="8b1de34339d37543" providerId="LiveId" clId="{EBE0B560-26C4-4DB8-8422-5F18E7486536}" dt="2023-05-11T16:53:29.949" v="2693" actId="21"/>
          <ac:picMkLst>
            <pc:docMk/>
            <pc:sldMk cId="2012968074" sldId="267"/>
            <ac:picMk id="5" creationId="{75DAA41C-6588-5E62-62A1-1CB38431FC9A}"/>
          </ac:picMkLst>
        </pc:picChg>
        <pc:picChg chg="add mod">
          <ac:chgData name="Marek Toman" userId="8b1de34339d37543" providerId="LiveId" clId="{EBE0B560-26C4-4DB8-8422-5F18E7486536}" dt="2023-05-11T16:54:02.707" v="2707" actId="1076"/>
          <ac:picMkLst>
            <pc:docMk/>
            <pc:sldMk cId="2012968074" sldId="267"/>
            <ac:picMk id="7" creationId="{5F590560-83AD-C87A-59F5-B7C42CF2A44B}"/>
          </ac:picMkLst>
        </pc:picChg>
        <pc:picChg chg="add mod ord">
          <ac:chgData name="Marek Toman" userId="8b1de34339d37543" providerId="LiveId" clId="{EBE0B560-26C4-4DB8-8422-5F18E7486536}" dt="2023-05-11T16:54:44.674" v="2710" actId="1076"/>
          <ac:picMkLst>
            <pc:docMk/>
            <pc:sldMk cId="2012968074" sldId="267"/>
            <ac:picMk id="9" creationId="{CBC12ED4-723C-8286-A30C-BF6F80F42548}"/>
          </ac:picMkLst>
        </pc:picChg>
        <pc:picChg chg="add mod">
          <ac:chgData name="Marek Toman" userId="8b1de34339d37543" providerId="LiveId" clId="{EBE0B560-26C4-4DB8-8422-5F18E7486536}" dt="2023-05-11T16:54:42.043" v="2709" actId="1076"/>
          <ac:picMkLst>
            <pc:docMk/>
            <pc:sldMk cId="2012968074" sldId="267"/>
            <ac:picMk id="11" creationId="{054A42C9-1646-6791-230C-7286D13F4E92}"/>
          </ac:picMkLst>
        </pc:picChg>
      </pc:sldChg>
      <pc:sldChg chg="addSp modSp new mod">
        <pc:chgData name="Marek Toman" userId="8b1de34339d37543" providerId="LiveId" clId="{EBE0B560-26C4-4DB8-8422-5F18E7486536}" dt="2023-05-12T13:50:11.330" v="3389" actId="1076"/>
        <pc:sldMkLst>
          <pc:docMk/>
          <pc:sldMk cId="2968445866" sldId="268"/>
        </pc:sldMkLst>
        <pc:spChg chg="mod">
          <ac:chgData name="Marek Toman" userId="8b1de34339d37543" providerId="LiveId" clId="{EBE0B560-26C4-4DB8-8422-5F18E7486536}" dt="2023-05-11T16:37:20.566" v="1826" actId="20577"/>
          <ac:spMkLst>
            <pc:docMk/>
            <pc:sldMk cId="2968445866" sldId="268"/>
            <ac:spMk id="2" creationId="{CA9CADDA-0B7C-7551-411E-C9770879E07B}"/>
          </ac:spMkLst>
        </pc:spChg>
        <pc:spChg chg="mod">
          <ac:chgData name="Marek Toman" userId="8b1de34339d37543" providerId="LiveId" clId="{EBE0B560-26C4-4DB8-8422-5F18E7486536}" dt="2023-05-11T16:56:52.810" v="3003" actId="20577"/>
          <ac:spMkLst>
            <pc:docMk/>
            <pc:sldMk cId="2968445866" sldId="268"/>
            <ac:spMk id="3" creationId="{00502A30-6176-88F7-BD7C-C99092A0550D}"/>
          </ac:spMkLst>
        </pc:spChg>
        <pc:picChg chg="add mod">
          <ac:chgData name="Marek Toman" userId="8b1de34339d37543" providerId="LiveId" clId="{EBE0B560-26C4-4DB8-8422-5F18E7486536}" dt="2023-05-12T13:50:11.330" v="3389" actId="1076"/>
          <ac:picMkLst>
            <pc:docMk/>
            <pc:sldMk cId="2968445866" sldId="268"/>
            <ac:picMk id="5" creationId="{FFC556C9-4C31-8999-9A91-6CB5A6DDC4D4}"/>
          </ac:picMkLst>
        </pc:picChg>
        <pc:picChg chg="add mod">
          <ac:chgData name="Marek Toman" userId="8b1de34339d37543" providerId="LiveId" clId="{EBE0B560-26C4-4DB8-8422-5F18E7486536}" dt="2023-05-12T13:50:09.217" v="3388" actId="1076"/>
          <ac:picMkLst>
            <pc:docMk/>
            <pc:sldMk cId="2968445866" sldId="268"/>
            <ac:picMk id="7" creationId="{E194F8CB-D7FF-2830-A73C-8944F481DE58}"/>
          </ac:picMkLst>
        </pc:picChg>
      </pc:sldChg>
      <pc:sldChg chg="addSp modSp new mod">
        <pc:chgData name="Marek Toman" userId="8b1de34339d37543" providerId="LiveId" clId="{EBE0B560-26C4-4DB8-8422-5F18E7486536}" dt="2023-05-11T17:01:28.545" v="3378" actId="1076"/>
        <pc:sldMkLst>
          <pc:docMk/>
          <pc:sldMk cId="1660183756" sldId="269"/>
        </pc:sldMkLst>
        <pc:spChg chg="mod">
          <ac:chgData name="Marek Toman" userId="8b1de34339d37543" providerId="LiveId" clId="{EBE0B560-26C4-4DB8-8422-5F18E7486536}" dt="2023-05-11T16:57:58.158" v="3031" actId="1076"/>
          <ac:spMkLst>
            <pc:docMk/>
            <pc:sldMk cId="1660183756" sldId="269"/>
            <ac:spMk id="2" creationId="{FF178B43-C5FE-55B1-AACD-6212EC75A4EB}"/>
          </ac:spMkLst>
        </pc:spChg>
        <pc:spChg chg="mod">
          <ac:chgData name="Marek Toman" userId="8b1de34339d37543" providerId="LiveId" clId="{EBE0B560-26C4-4DB8-8422-5F18E7486536}" dt="2023-05-11T17:01:28.545" v="3378" actId="1076"/>
          <ac:spMkLst>
            <pc:docMk/>
            <pc:sldMk cId="1660183756" sldId="269"/>
            <ac:spMk id="3" creationId="{3A2CD38B-57BF-0944-4E45-C2E8375B16AB}"/>
          </ac:spMkLst>
        </pc:spChg>
        <pc:picChg chg="add mod">
          <ac:chgData name="Marek Toman" userId="8b1de34339d37543" providerId="LiveId" clId="{EBE0B560-26C4-4DB8-8422-5F18E7486536}" dt="2023-05-11T16:58:14.951" v="3035" actId="1076"/>
          <ac:picMkLst>
            <pc:docMk/>
            <pc:sldMk cId="1660183756" sldId="269"/>
            <ac:picMk id="4" creationId="{B4D1A05C-9905-4B05-4D65-EA4ED821CC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77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5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59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496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31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35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54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29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13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28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28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89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67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39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868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089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AAAD-4B34-44D4-A3E3-338C10AEBCA0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A50E80-45A8-413F-B9FF-AA74E02E29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0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113CDEF-297D-E813-EC2D-7F0821ABF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248" y="1355190"/>
            <a:ext cx="8915399" cy="1126283"/>
          </a:xfrm>
        </p:spPr>
        <p:txBody>
          <a:bodyPr>
            <a:noAutofit/>
          </a:bodyPr>
          <a:lstStyle/>
          <a:p>
            <a:r>
              <a:rPr lang="sk-SK" sz="1600" dirty="0"/>
              <a:t>KA122 - Mobilita učiacich sa a zamestnancov v OVP</a:t>
            </a:r>
          </a:p>
          <a:p>
            <a:r>
              <a:rPr lang="sk-SK" sz="1600" dirty="0"/>
              <a:t>Projekt: Odbornosť a zručnosť</a:t>
            </a:r>
          </a:p>
          <a:p>
            <a:r>
              <a:rPr lang="sk-SK" sz="1600" dirty="0"/>
              <a:t>Prijímateľ projektu: </a:t>
            </a:r>
            <a:endParaRPr lang="sk-SK" sz="1600" dirty="0" smtClean="0"/>
          </a:p>
          <a:p>
            <a:r>
              <a:rPr lang="sk-SK" sz="1600" b="1" dirty="0" smtClean="0"/>
              <a:t>Stredná </a:t>
            </a:r>
            <a:r>
              <a:rPr lang="sk-SK" sz="1600" b="1" dirty="0"/>
              <a:t>odborná škola dopravná </a:t>
            </a:r>
            <a:endParaRPr lang="sk-SK" sz="1600" b="1" dirty="0" smtClean="0"/>
          </a:p>
          <a:p>
            <a:r>
              <a:rPr lang="sk-SK" sz="1600" b="1" dirty="0" err="1" smtClean="0"/>
              <a:t>Rosinská</a:t>
            </a:r>
            <a:r>
              <a:rPr lang="sk-SK" sz="1600" b="1" dirty="0" smtClean="0"/>
              <a:t> </a:t>
            </a:r>
            <a:r>
              <a:rPr lang="sk-SK" sz="1600" b="1" dirty="0" smtClean="0"/>
              <a:t>3126/2</a:t>
            </a:r>
            <a:r>
              <a:rPr lang="sk-SK" sz="1600" b="1" dirty="0" smtClean="0"/>
              <a:t>, 010 08, Žilina</a:t>
            </a:r>
          </a:p>
          <a:p>
            <a:r>
              <a:rPr lang="sk-SK" sz="1600" dirty="0" smtClean="0"/>
              <a:t>Miesto pobytu:</a:t>
            </a:r>
          </a:p>
          <a:p>
            <a:r>
              <a:rPr lang="sk-SK" sz="1600" b="1" dirty="0" smtClean="0"/>
              <a:t>AUTO </a:t>
            </a:r>
            <a:r>
              <a:rPr lang="sk-SK" sz="1600" b="1" dirty="0"/>
              <a:t>EŠPANDR, autoservis Praha 10, Daliborova</a:t>
            </a:r>
          </a:p>
          <a:p>
            <a:r>
              <a:rPr lang="sk-SK" sz="1600" b="1" dirty="0"/>
              <a:t>834/20, 102 00 Praha 15, Česká republika</a:t>
            </a:r>
          </a:p>
          <a:p>
            <a:r>
              <a:rPr lang="sk-SK" sz="1600" dirty="0"/>
              <a:t>Dátum pobytu:</a:t>
            </a:r>
          </a:p>
          <a:p>
            <a:r>
              <a:rPr lang="sk-SK" sz="1600" dirty="0"/>
              <a:t>01.05 – 12.05-2023</a:t>
            </a:r>
          </a:p>
          <a:p>
            <a:endParaRPr lang="sk-SK" sz="1600" dirty="0"/>
          </a:p>
          <a:p>
            <a:r>
              <a:rPr lang="sk-SK" sz="1600" dirty="0"/>
              <a:t>Účastník: Marek Toman</a:t>
            </a:r>
          </a:p>
          <a:p>
            <a:endParaRPr lang="sk-SK" sz="1600" dirty="0"/>
          </a:p>
          <a:p>
            <a:r>
              <a:rPr lang="sk-SK" sz="1050" i="1" dirty="0"/>
              <a:t>Za obsah zodpovedá autor a Európska komisia ani národná agentúra nenesú zodpovednosť za použitie týchto informácií</a:t>
            </a:r>
          </a:p>
        </p:txBody>
      </p:sp>
      <p:pic>
        <p:nvPicPr>
          <p:cNvPr id="6" name="Obrázok 1">
            <a:extLst>
              <a:ext uri="{FF2B5EF4-FFF2-40B4-BE49-F238E27FC236}">
                <a16:creationId xmlns:a16="http://schemas.microsoft.com/office/drawing/2014/main" xmlns="" id="{EFEB1CFF-E882-65CB-D3F8-3253F29E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" y="4523441"/>
            <a:ext cx="1415332" cy="4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80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4A07FB-7656-D0EC-EEF3-0016632B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Utorok 9.5.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2578A7C-9DE8-7BCA-B8BD-62EED9EC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89" y="1467160"/>
            <a:ext cx="8915400" cy="3777622"/>
          </a:xfrm>
        </p:spPr>
        <p:txBody>
          <a:bodyPr/>
          <a:lstStyle/>
          <a:p>
            <a:r>
              <a:rPr lang="sk-SK" sz="1600" dirty="0"/>
              <a:t>Dnes sme vstávali skoro aby sme ráno stihli </a:t>
            </a:r>
            <a:r>
              <a:rPr lang="sk-SK" sz="1600" dirty="0" smtClean="0"/>
              <a:t>školu.</a:t>
            </a:r>
            <a:endParaRPr lang="sk-SK" sz="1600" dirty="0"/>
          </a:p>
          <a:p>
            <a:r>
              <a:rPr lang="sk-SK" sz="1600" dirty="0"/>
              <a:t>Navštívili sme strednú školu </a:t>
            </a:r>
            <a:r>
              <a:rPr lang="sk-SK" sz="1600" dirty="0" smtClean="0"/>
              <a:t>automobilovú a informatickú </a:t>
            </a:r>
            <a:r>
              <a:rPr lang="sk-SK" sz="1600" dirty="0"/>
              <a:t>v </a:t>
            </a:r>
            <a:r>
              <a:rPr lang="sk-SK" sz="1600" dirty="0" smtClean="0"/>
              <a:t>Prahe, kde sme videli ich moderné učebne, ich zariadenie školy a priebeh jednej z vyučovacích hodín.</a:t>
            </a:r>
            <a:endParaRPr lang="sk-SK" sz="1600" dirty="0"/>
          </a:p>
          <a:p>
            <a:r>
              <a:rPr lang="sk-SK" sz="1600" dirty="0"/>
              <a:t>Potom sme sa presunuli do Národného Múzea kde sme mohli vidieť veľa </a:t>
            </a:r>
            <a:r>
              <a:rPr lang="sk-SK" sz="1600" dirty="0" smtClean="0"/>
              <a:t>z </a:t>
            </a:r>
            <a:r>
              <a:rPr lang="sk-SK" sz="1600" dirty="0"/>
              <a:t>česko-slovenskej </a:t>
            </a:r>
            <a:r>
              <a:rPr lang="sk-SK" sz="1600" dirty="0" smtClean="0"/>
              <a:t>histórie.</a:t>
            </a:r>
            <a:endParaRPr lang="sk-SK" sz="1600" dirty="0"/>
          </a:p>
          <a:p>
            <a:r>
              <a:rPr lang="sk-SK" sz="1600" b="1" dirty="0"/>
              <a:t>Top moment dňa: Národné Múzeum</a:t>
            </a:r>
            <a:endParaRPr lang="sk-SK" b="1" dirty="0"/>
          </a:p>
        </p:txBody>
      </p:sp>
      <p:pic>
        <p:nvPicPr>
          <p:cNvPr id="5" name="Obrázok 4" descr="Obrázok, na ktorom je ošatenie, vnútri, nábytok, osoba&#10;&#10;Automaticky generovaný popis">
            <a:extLst>
              <a:ext uri="{FF2B5EF4-FFF2-40B4-BE49-F238E27FC236}">
                <a16:creationId xmlns:a16="http://schemas.microsoft.com/office/drawing/2014/main" xmlns="" id="{29776DEC-8AF5-EECB-5846-9FE0684E1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412">
            <a:off x="5665811" y="3180244"/>
            <a:ext cx="4149012" cy="3111759"/>
          </a:xfrm>
          <a:prstGeom prst="rect">
            <a:avLst/>
          </a:prstGeom>
        </p:spPr>
      </p:pic>
      <p:pic>
        <p:nvPicPr>
          <p:cNvPr id="7" name="Obrázok 6" descr="Obrázok, na ktorom je exteriér, ošatenie, nebo, obuv&#10;&#10;Automaticky generovaný popis">
            <a:extLst>
              <a:ext uri="{FF2B5EF4-FFF2-40B4-BE49-F238E27FC236}">
                <a16:creationId xmlns:a16="http://schemas.microsoft.com/office/drawing/2014/main" xmlns="" id="{B317859B-C49F-3EAF-8A8D-4F57DC707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23">
            <a:off x="2557118" y="4038751"/>
            <a:ext cx="3433665" cy="25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F2E081B-CB5A-48B7-A440-B179A2EFB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8BA15C-8FA8-508E-A14E-606DB0A2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k-SK" dirty="0"/>
              <a:t>Streda10.5.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2F442E-AE2B-4E8D-B609-E1E0A01DA0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11004C9-C761-7C7B-FFEF-21703E6E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sk-SK" sz="1600" dirty="0"/>
              <a:t>Dnešné ráno sme taktiež </a:t>
            </a:r>
            <a:r>
              <a:rPr lang="sk-SK" sz="1600" dirty="0" smtClean="0"/>
              <a:t>museli </a:t>
            </a:r>
            <a:r>
              <a:rPr lang="sk-SK" sz="1600" dirty="0"/>
              <a:t>vstať skôr aby sme sa vedeli včas dostaviť na školské dielne aby sme videli akú majú prax </a:t>
            </a:r>
            <a:r>
              <a:rPr lang="sk-SK" sz="1600" dirty="0" smtClean="0"/>
              <a:t>študenti.</a:t>
            </a:r>
            <a:endParaRPr lang="sk-SK" sz="1600" dirty="0"/>
          </a:p>
          <a:p>
            <a:r>
              <a:rPr lang="sk-SK" sz="1600" dirty="0"/>
              <a:t>Po prehliadke dielne sme išli do technického </a:t>
            </a:r>
            <a:r>
              <a:rPr lang="sk-SK" sz="1600" dirty="0" smtClean="0"/>
              <a:t>múzea.</a:t>
            </a:r>
            <a:endParaRPr lang="sk-SK" sz="1600" dirty="0"/>
          </a:p>
          <a:p>
            <a:r>
              <a:rPr lang="sk-SK" sz="1600" dirty="0"/>
              <a:t>V múzeu sme mohli vidieť staré autá, dve lokomotívy z minulého storočia, lietadlá a rôzne </a:t>
            </a:r>
            <a:r>
              <a:rPr lang="sk-SK" sz="1600" dirty="0" smtClean="0"/>
              <a:t>starožitnosti.</a:t>
            </a:r>
            <a:endParaRPr lang="sk-SK" sz="1600" dirty="0"/>
          </a:p>
          <a:p>
            <a:r>
              <a:rPr lang="sk-SK" sz="1600" b="1" dirty="0"/>
              <a:t>Top moment dňa: Technické múzeum</a:t>
            </a:r>
          </a:p>
        </p:txBody>
      </p:sp>
      <p:pic>
        <p:nvPicPr>
          <p:cNvPr id="5" name="Obrázok 4" descr="Obrázok, na ktorom je koleso, pozemné vozidlo, vozidlo, pneumatika&#10;&#10;Automaticky generovaný popis">
            <a:extLst>
              <a:ext uri="{FF2B5EF4-FFF2-40B4-BE49-F238E27FC236}">
                <a16:creationId xmlns:a16="http://schemas.microsoft.com/office/drawing/2014/main" xmlns="" id="{0CC54D12-4B87-A05A-0DD1-373356CB2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18" y="167951"/>
            <a:ext cx="3936053" cy="1771223"/>
          </a:xfrm>
          <a:prstGeom prst="rect">
            <a:avLst/>
          </a:prstGeom>
        </p:spPr>
      </p:pic>
      <p:pic>
        <p:nvPicPr>
          <p:cNvPr id="7" name="Obrázok 6" descr="Obrázok, na ktorom je pneumatika, vozidlo, pozemné vozidlo, koleso&#10;&#10;Automaticky generovaný popis">
            <a:extLst>
              <a:ext uri="{FF2B5EF4-FFF2-40B4-BE49-F238E27FC236}">
                <a16:creationId xmlns:a16="http://schemas.microsoft.com/office/drawing/2014/main" xmlns="" id="{090EDFF6-4B8C-73F4-8194-9A7B04081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18" y="1943922"/>
            <a:ext cx="4488818" cy="2019967"/>
          </a:xfrm>
          <a:prstGeom prst="rect">
            <a:avLst/>
          </a:prstGeom>
        </p:spPr>
      </p:pic>
      <p:pic>
        <p:nvPicPr>
          <p:cNvPr id="9" name="Obrázok 8" descr="Obrázok, na ktorom je vnútri, pozemné vozidlo, vozidlo, koleso&#10;&#10;Automaticky generovaný popis">
            <a:extLst>
              <a:ext uri="{FF2B5EF4-FFF2-40B4-BE49-F238E27FC236}">
                <a16:creationId xmlns:a16="http://schemas.microsoft.com/office/drawing/2014/main" xmlns="" id="{540F629E-0484-30CD-FDEC-43A5F317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66" y="3968637"/>
            <a:ext cx="5212722" cy="2345724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xmlns="" id="{85667E18-65F1-4B6C-B237-5784682F8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9F2E081B-CB5A-48B7-A440-B179A2EFB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AB1B98-6B20-0E31-5C12-5910EAFF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k-SK" dirty="0"/>
              <a:t>Štvrtok 11.5.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12F442E-AE2B-4E8D-B609-E1E0A01DA0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94B11D6-CBC6-5D6A-893E-41F8550B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50" y="1546606"/>
            <a:ext cx="3650278" cy="3759253"/>
          </a:xfrm>
        </p:spPr>
        <p:txBody>
          <a:bodyPr>
            <a:noAutofit/>
          </a:bodyPr>
          <a:lstStyle/>
          <a:p>
            <a:r>
              <a:rPr lang="sk-SK" sz="1600" dirty="0"/>
              <a:t>Dnes ráno sme ráno vyrazili do Mladej </a:t>
            </a:r>
            <a:r>
              <a:rPr lang="sk-SK" sz="1600" dirty="0" err="1"/>
              <a:t>Boleslavie</a:t>
            </a:r>
            <a:r>
              <a:rPr lang="sk-SK" sz="1600" dirty="0"/>
              <a:t> kde sme začali náš deň prehliadkou </a:t>
            </a:r>
            <a:r>
              <a:rPr lang="sk-SK" sz="1600" dirty="0" smtClean="0"/>
              <a:t>múzea.</a:t>
            </a:r>
            <a:endParaRPr lang="sk-SK" sz="1600" dirty="0"/>
          </a:p>
          <a:p>
            <a:r>
              <a:rPr lang="sk-SK" sz="1600" dirty="0"/>
              <a:t>Potom sme sa presunuli do skladu kde boli uložené koncepty škodoviek ktoré sa nikdy nedostali do výroby a závodné </a:t>
            </a:r>
            <a:r>
              <a:rPr lang="sk-SK" sz="1600" dirty="0" smtClean="0"/>
              <a:t>vozy.</a:t>
            </a:r>
            <a:endParaRPr lang="sk-SK" sz="1600" dirty="0"/>
          </a:p>
          <a:p>
            <a:r>
              <a:rPr lang="sk-SK" sz="1600" dirty="0"/>
              <a:t>Potom sme sa presunuli na výrobnú linku škody kde sme videli ako sa vyrábajú nové vozidlá </a:t>
            </a:r>
            <a:r>
              <a:rPr lang="sk-SK" sz="1600" dirty="0" smtClean="0"/>
              <a:t>škoda.</a:t>
            </a:r>
            <a:endParaRPr lang="sk-SK" sz="1600" dirty="0"/>
          </a:p>
          <a:p>
            <a:r>
              <a:rPr lang="sk-SK" sz="1600" b="1" dirty="0"/>
              <a:t>Top moment dňa: továreň škoda</a:t>
            </a:r>
          </a:p>
        </p:txBody>
      </p:sp>
      <p:pic>
        <p:nvPicPr>
          <p:cNvPr id="7" name="Obrázok 6" descr="Obrázok, na ktorom je pozemné vozidlo, vozidlo, koleso, pneumatika&#10;&#10;Automaticky generovaný popis">
            <a:extLst>
              <a:ext uri="{FF2B5EF4-FFF2-40B4-BE49-F238E27FC236}">
                <a16:creationId xmlns:a16="http://schemas.microsoft.com/office/drawing/2014/main" xmlns="" id="{5F590560-83AD-C87A-59F5-B7C42CF2A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73" y="0"/>
            <a:ext cx="2644678" cy="3526237"/>
          </a:xfrm>
          <a:prstGeom prst="rect">
            <a:avLst/>
          </a:prstGeom>
        </p:spPr>
      </p:pic>
      <p:pic>
        <p:nvPicPr>
          <p:cNvPr id="9" name="Obrázok 8" descr="Obrázok, na ktorom je auto, pozemné vozidlo, vozidlo, koleso&#10;&#10;Automaticky generovaný popis">
            <a:extLst>
              <a:ext uri="{FF2B5EF4-FFF2-40B4-BE49-F238E27FC236}">
                <a16:creationId xmlns:a16="http://schemas.microsoft.com/office/drawing/2014/main" xmlns="" id="{CBC12ED4-723C-8286-A30C-BF6F80F42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35" y="3426233"/>
            <a:ext cx="2505174" cy="3340232"/>
          </a:xfrm>
          <a:prstGeom prst="rect">
            <a:avLst/>
          </a:prstGeom>
        </p:spPr>
      </p:pic>
      <p:pic>
        <p:nvPicPr>
          <p:cNvPr id="11" name="Obrázok 10" descr="Obrázok, na ktorom je vozidlo, pozemné vozidlo, koleso, pneumatika&#10;&#10;Automaticky generovaný popis">
            <a:extLst>
              <a:ext uri="{FF2B5EF4-FFF2-40B4-BE49-F238E27FC236}">
                <a16:creationId xmlns:a16="http://schemas.microsoft.com/office/drawing/2014/main" xmlns="" id="{054A42C9-1646-6791-230C-7286D13F4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03" y="222553"/>
            <a:ext cx="3720437" cy="4960583"/>
          </a:xfrm>
          <a:prstGeom prst="rect">
            <a:avLst/>
          </a:prstGeom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xmlns="" id="{85667E18-65F1-4B6C-B237-5784682F8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9CADDA-0B7C-7551-411E-C9770879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Piatok 12.5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0502A30-6176-88F7-BD7C-C99092A0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66" y="1622938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V piatok sme boli na </a:t>
            </a:r>
            <a:r>
              <a:rPr lang="sk-SK" sz="1600" dirty="0" smtClean="0"/>
              <a:t>vrakovisku značky Ford, </a:t>
            </a:r>
            <a:r>
              <a:rPr lang="sk-SK" sz="1600" dirty="0"/>
              <a:t>kde sme mali rozobrať dva </a:t>
            </a:r>
            <a:r>
              <a:rPr lang="sk-SK" sz="1600" dirty="0" smtClean="0"/>
              <a:t>automobily na diely.</a:t>
            </a:r>
            <a:endParaRPr lang="sk-SK" sz="1600" dirty="0"/>
          </a:p>
          <a:p>
            <a:r>
              <a:rPr lang="sk-SK" sz="1600" dirty="0"/>
              <a:t>Po návrate z vrakoviska sme porobili poriadok na izbe, zbalili sme sa a mali sme poslednú rozlúčkovú </a:t>
            </a:r>
            <a:r>
              <a:rPr lang="sk-SK" sz="1600" dirty="0" err="1"/>
              <a:t>opekačku</a:t>
            </a:r>
            <a:r>
              <a:rPr lang="sk-SK" sz="1600" dirty="0"/>
              <a:t> pri </a:t>
            </a:r>
            <a:r>
              <a:rPr lang="sk-SK" sz="1600" dirty="0" smtClean="0"/>
              <a:t>ohni.</a:t>
            </a:r>
          </a:p>
          <a:p>
            <a:r>
              <a:rPr lang="sk-SK" sz="1600" b="1" dirty="0" smtClean="0"/>
              <a:t>Top moment dňa: </a:t>
            </a:r>
            <a:r>
              <a:rPr lang="sk-SK" sz="1600" b="1" dirty="0" err="1" smtClean="0"/>
              <a:t>Opekačka</a:t>
            </a:r>
            <a:r>
              <a:rPr lang="sk-SK" sz="1600" b="1" dirty="0" smtClean="0"/>
              <a:t> a rozlúčka</a:t>
            </a:r>
            <a:endParaRPr lang="sk-SK" sz="1600" b="1" dirty="0"/>
          </a:p>
        </p:txBody>
      </p:sp>
      <p:pic>
        <p:nvPicPr>
          <p:cNvPr id="5" name="Obrázok 4" descr="Obrázok, na ktorom je exteriér, vozidlo, ošatenie, osoba&#10;&#10;Automaticky generovaný popis">
            <a:extLst>
              <a:ext uri="{FF2B5EF4-FFF2-40B4-BE49-F238E27FC236}">
                <a16:creationId xmlns:a16="http://schemas.microsoft.com/office/drawing/2014/main" xmlns="" id="{FFC556C9-4C31-8999-9A91-6CB5A6DDC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50" y="3228392"/>
            <a:ext cx="4428931" cy="3321698"/>
          </a:xfrm>
          <a:prstGeom prst="rect">
            <a:avLst/>
          </a:prstGeom>
        </p:spPr>
      </p:pic>
      <p:pic>
        <p:nvPicPr>
          <p:cNvPr id="7" name="Obrázok 6" descr="Obrázok, na ktorom je nebo, exteriér, oblak, ošatenie&#10;&#10;Automaticky generovaný popis">
            <a:extLst>
              <a:ext uri="{FF2B5EF4-FFF2-40B4-BE49-F238E27FC236}">
                <a16:creationId xmlns:a16="http://schemas.microsoft.com/office/drawing/2014/main" xmlns="" id="{E194F8CB-D7FF-2830-A73C-8944F481D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59" y="2779490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178B43-C5FE-55B1-AACD-6212EC75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98" y="400175"/>
            <a:ext cx="8911687" cy="1280890"/>
          </a:xfrm>
        </p:spPr>
        <p:txBody>
          <a:bodyPr/>
          <a:lstStyle/>
          <a:p>
            <a:r>
              <a:rPr lang="sk-SK" dirty="0"/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A2CD38B-57BF-0944-4E45-C2E8375B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74373"/>
            <a:ext cx="8915400" cy="3777622"/>
          </a:xfrm>
        </p:spPr>
        <p:txBody>
          <a:bodyPr>
            <a:normAutofit/>
          </a:bodyPr>
          <a:lstStyle/>
          <a:p>
            <a:r>
              <a:rPr lang="sk-SK" sz="2400" dirty="0"/>
              <a:t>Za tieto dva týždne som sa veľa naučil, videl veľa nového a taktiež spoznal veľa ľudí, naučil som sa pracovať vo veľkom </a:t>
            </a:r>
            <a:r>
              <a:rPr lang="sk-SK" sz="2400" dirty="0" smtClean="0"/>
              <a:t>kolektíve, získal som veľa nových zručností a za celé dva týždne nespočetne veľa spomienok. Zistil som </a:t>
            </a:r>
            <a:r>
              <a:rPr lang="sk-SK" sz="2400" dirty="0"/>
              <a:t>že v Česku veľa vecí funguje úplne inak ako na Slovensku. Každopádne neľutujem ani </a:t>
            </a:r>
            <a:r>
              <a:rPr lang="sk-SK" sz="2400" dirty="0" smtClean="0"/>
              <a:t>jeden deň </a:t>
            </a:r>
            <a:r>
              <a:rPr lang="sk-SK" sz="2400" dirty="0"/>
              <a:t>ktorý som tu strávil a veľmi som si to tu užil.</a:t>
            </a:r>
          </a:p>
        </p:txBody>
      </p:sp>
      <p:pic>
        <p:nvPicPr>
          <p:cNvPr id="4" name="Obrázok 1">
            <a:extLst>
              <a:ext uri="{FF2B5EF4-FFF2-40B4-BE49-F238E27FC236}">
                <a16:creationId xmlns:a16="http://schemas.microsoft.com/office/drawing/2014/main" xmlns="" id="{B4D1A05C-9905-4B05-4D65-EA4ED821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781866"/>
            <a:ext cx="1259633" cy="3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8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8649E4-7FA9-33A3-CFE5-1C246D50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Pondelok 1.5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78C877C-56C4-65DC-CB15-0A085202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95" y="1437711"/>
            <a:ext cx="8582370" cy="3660913"/>
          </a:xfrm>
        </p:spPr>
        <p:txBody>
          <a:bodyPr>
            <a:normAutofit/>
          </a:bodyPr>
          <a:lstStyle/>
          <a:p>
            <a:r>
              <a:rPr lang="sk-SK" sz="1600" dirty="0" smtClean="0"/>
              <a:t>Dorazili sme na </a:t>
            </a:r>
            <a:r>
              <a:rPr lang="sk-SK" sz="1600" dirty="0" err="1" smtClean="0"/>
              <a:t>Slapy</a:t>
            </a:r>
            <a:r>
              <a:rPr lang="sk-SK" sz="1600" dirty="0" smtClean="0"/>
              <a:t> do hotelu </a:t>
            </a:r>
            <a:r>
              <a:rPr lang="sk-SK" sz="1600" dirty="0" err="1" smtClean="0"/>
              <a:t>Laguna</a:t>
            </a:r>
            <a:endParaRPr lang="sk-SK" sz="1600" dirty="0" smtClean="0"/>
          </a:p>
          <a:p>
            <a:r>
              <a:rPr lang="sk-SK" sz="1600" dirty="0" smtClean="0"/>
              <a:t>Prvý </a:t>
            </a:r>
            <a:r>
              <a:rPr lang="sk-SK" sz="1600" dirty="0"/>
              <a:t>deň na </a:t>
            </a:r>
            <a:r>
              <a:rPr lang="sk-SK" sz="1600" dirty="0" err="1"/>
              <a:t>Slapoch</a:t>
            </a:r>
            <a:r>
              <a:rPr lang="sk-SK" sz="1600" dirty="0"/>
              <a:t> bol sviatok, takže prax sa </a:t>
            </a:r>
            <a:r>
              <a:rPr lang="sk-SK" sz="1600" dirty="0" smtClean="0"/>
              <a:t>nekonala. </a:t>
            </a:r>
            <a:r>
              <a:rPr lang="sk-SK" sz="1600" dirty="0"/>
              <a:t>D</a:t>
            </a:r>
            <a:r>
              <a:rPr lang="sk-SK" sz="1600" dirty="0" smtClean="0"/>
              <a:t>eň </a:t>
            </a:r>
            <a:r>
              <a:rPr lang="sk-SK" sz="1600" dirty="0"/>
              <a:t>sme začali prechádzkou lesom a ostali sme pri </a:t>
            </a:r>
            <a:r>
              <a:rPr lang="sk-SK" sz="1600" dirty="0" smtClean="0"/>
              <a:t>výhľade </a:t>
            </a:r>
            <a:r>
              <a:rPr lang="sk-SK" sz="1600" dirty="0"/>
              <a:t>na celé </a:t>
            </a:r>
            <a:r>
              <a:rPr lang="sk-SK" sz="1600" dirty="0" smtClean="0"/>
              <a:t>jazero.</a:t>
            </a:r>
            <a:endParaRPr lang="sk-SK" sz="1600" dirty="0"/>
          </a:p>
          <a:p>
            <a:r>
              <a:rPr lang="sk-SK" sz="1600" dirty="0"/>
              <a:t>Po návrate na hotel a krátkom relaxe sme naplánovali náš program na </a:t>
            </a:r>
            <a:r>
              <a:rPr lang="sk-SK" sz="1600" dirty="0" smtClean="0"/>
              <a:t>týždeň.</a:t>
            </a:r>
            <a:endParaRPr lang="sk-SK" sz="1600" dirty="0"/>
          </a:p>
          <a:p>
            <a:r>
              <a:rPr lang="sk-SK" sz="1600" dirty="0"/>
              <a:t>Keď bolo najkrajšie počasie, väčšina z nás si skúsila jazdu na </a:t>
            </a:r>
            <a:r>
              <a:rPr lang="sk-SK" sz="1600" dirty="0" err="1"/>
              <a:t>paddleboardoch</a:t>
            </a:r>
            <a:r>
              <a:rPr lang="sk-SK" sz="1600" dirty="0"/>
              <a:t>, a áno, všetci sme sa vďaka tomu aj okúpali v </a:t>
            </a:r>
            <a:r>
              <a:rPr lang="sk-SK" sz="1600" dirty="0" smtClean="0"/>
              <a:t>jazere.</a:t>
            </a:r>
            <a:endParaRPr lang="sk-SK" sz="1600" dirty="0"/>
          </a:p>
          <a:p>
            <a:r>
              <a:rPr lang="sk-SK" sz="1600" b="1" dirty="0"/>
              <a:t>Top moment dňa: Jazda na </a:t>
            </a:r>
            <a:r>
              <a:rPr lang="sk-SK" sz="1600" b="1" dirty="0" err="1"/>
              <a:t>paddleboarde</a:t>
            </a:r>
            <a:r>
              <a:rPr lang="sk-SK" sz="1600" b="1" dirty="0"/>
              <a:t> a kúpanie sa v jazere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127F299-9D9C-53C3-9296-9DF798E46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12" y="3816645"/>
            <a:ext cx="3616141" cy="271210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F8446F5-B015-5994-9056-8783D4B9E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03">
            <a:off x="6729322" y="4227445"/>
            <a:ext cx="3282120" cy="246159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CA4743A0-D14D-15CE-3699-C20380569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463">
            <a:off x="9275998" y="2509913"/>
            <a:ext cx="2200523" cy="29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EC61B4-3BF7-8499-D722-0FCC3D30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Utorok 2.5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B53E50F-3836-0D76-2C25-2B41EA59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23" y="1680376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Druhý deň sme sa po raňajkách presunuli do nám prideleného </a:t>
            </a:r>
            <a:r>
              <a:rPr lang="sk-SK" sz="1600" dirty="0" smtClean="0"/>
              <a:t>servisu.</a:t>
            </a:r>
            <a:endParaRPr lang="sk-SK" sz="1600" dirty="0"/>
          </a:p>
          <a:p>
            <a:r>
              <a:rPr lang="sk-SK" sz="1600" dirty="0"/>
              <a:t>Spoznali sme nášho vedúceho </a:t>
            </a:r>
            <a:r>
              <a:rPr lang="sk-SK" sz="1600" dirty="0" smtClean="0"/>
              <a:t>Tomáša, </a:t>
            </a:r>
            <a:r>
              <a:rPr lang="sk-SK" sz="1600" dirty="0"/>
              <a:t>ktorý nás zobral na </a:t>
            </a:r>
            <a:r>
              <a:rPr lang="sk-SK" sz="1600" dirty="0" smtClean="0"/>
              <a:t>obed.</a:t>
            </a:r>
            <a:endParaRPr lang="sk-SK" sz="1600" dirty="0"/>
          </a:p>
          <a:p>
            <a:r>
              <a:rPr lang="sk-SK" sz="1600" dirty="0"/>
              <a:t>Po druhej hodine poobede sme sa presunuli do centra mesta </a:t>
            </a:r>
            <a:r>
              <a:rPr lang="sk-SK" sz="1600" dirty="0" smtClean="0"/>
              <a:t>Prahy, </a:t>
            </a:r>
            <a:r>
              <a:rPr lang="sk-SK" sz="1600" dirty="0"/>
              <a:t>kde sme mali vyhliadkovú jazdu </a:t>
            </a:r>
            <a:r>
              <a:rPr lang="sk-SK" sz="1600" dirty="0" smtClean="0"/>
              <a:t>autobusom.</a:t>
            </a:r>
            <a:endParaRPr lang="sk-SK" sz="1600" dirty="0"/>
          </a:p>
          <a:p>
            <a:r>
              <a:rPr lang="sk-SK" sz="1600" dirty="0"/>
              <a:t>Ku koncu </a:t>
            </a:r>
            <a:r>
              <a:rPr lang="sk-SK" sz="1600" dirty="0" smtClean="0"/>
              <a:t>dňa, </a:t>
            </a:r>
            <a:r>
              <a:rPr lang="sk-SK" sz="1600" dirty="0"/>
              <a:t>pred odchodom na hotel sme mali </a:t>
            </a:r>
            <a:r>
              <a:rPr lang="sk-SK" sz="1600" dirty="0" smtClean="0"/>
              <a:t>rozchod, </a:t>
            </a:r>
            <a:r>
              <a:rPr lang="sk-SK" sz="1600" dirty="0"/>
              <a:t>aby sme si sami mohli pozrieť </a:t>
            </a:r>
            <a:r>
              <a:rPr lang="sk-SK" sz="1600" dirty="0" smtClean="0"/>
              <a:t>Prahu.</a:t>
            </a:r>
            <a:endParaRPr lang="sk-SK" sz="1600" dirty="0"/>
          </a:p>
          <a:p>
            <a:r>
              <a:rPr lang="sk-SK" sz="1600" b="1" dirty="0"/>
              <a:t>Top moment dňa: Jazda Prahou</a:t>
            </a:r>
          </a:p>
          <a:p>
            <a:endParaRPr lang="sk-SK"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4635727-2D6F-7C27-E942-82DEAA781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27" y="82722"/>
            <a:ext cx="1604282" cy="213904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E21DA51-4AB7-DD02-10F0-638823478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7">
            <a:off x="6647721" y="4367199"/>
            <a:ext cx="2885562" cy="238397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9B560BF-08DE-4CB0-DEC2-B3C9085B0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476">
            <a:off x="9101178" y="3441434"/>
            <a:ext cx="2906485" cy="217986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2611502F-FBAD-BB2F-1D0A-839982FCF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293">
            <a:off x="3614931" y="4403240"/>
            <a:ext cx="3082517" cy="231188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F4EC1F0B-4F59-7C4A-BB39-DF91EA40D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047">
            <a:off x="10153066" y="561432"/>
            <a:ext cx="1827151" cy="24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E260D7-DFB4-0A03-BA9A-986FE548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Streda 3.5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5FAC81-B6EC-BE87-374E-867BDDFB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85" y="1540189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Ráno sme od 7:30 vyrazili do </a:t>
            </a:r>
            <a:r>
              <a:rPr lang="sk-SK" sz="1600" dirty="0" smtClean="0"/>
              <a:t>servisu.</a:t>
            </a:r>
            <a:endParaRPr lang="sk-SK" sz="1600" dirty="0"/>
          </a:p>
          <a:p>
            <a:r>
              <a:rPr lang="sk-SK" sz="1600" dirty="0"/>
              <a:t>Keď sme dorazili objavil sa </a:t>
            </a:r>
            <a:r>
              <a:rPr lang="sk-SK" sz="1600" dirty="0" smtClean="0"/>
              <a:t>problém, </a:t>
            </a:r>
            <a:r>
              <a:rPr lang="sk-SK" sz="1600" dirty="0"/>
              <a:t>keď prišiel </a:t>
            </a:r>
            <a:r>
              <a:rPr lang="sk-SK" sz="1600" dirty="0" err="1"/>
              <a:t>citroen</a:t>
            </a:r>
            <a:r>
              <a:rPr lang="sk-SK" sz="1600" dirty="0"/>
              <a:t> s prehrievaním motora, tak sme sa ako skupina snažili nájsť </a:t>
            </a:r>
            <a:r>
              <a:rPr lang="sk-SK" sz="1600" dirty="0" smtClean="0"/>
              <a:t>problém. Zistili sme že v motore nebola žiadna voda, dôsledkom toho bolo poškodenie tesnenia pod hlavou a </a:t>
            </a:r>
            <a:r>
              <a:rPr lang="sk-SK" sz="1600" dirty="0" smtClean="0"/>
              <a:t>taktiež samotnej hlavy.</a:t>
            </a:r>
            <a:endParaRPr lang="sk-SK" sz="1600" dirty="0"/>
          </a:p>
          <a:p>
            <a:r>
              <a:rPr lang="sk-SK" sz="1600" dirty="0"/>
              <a:t>Po nejakom čase nás rozdelili ku mechanikom, ja som pracoval s </a:t>
            </a:r>
            <a:r>
              <a:rPr lang="sk-SK" sz="1600" dirty="0" err="1"/>
              <a:t>ukrajincom</a:t>
            </a:r>
            <a:r>
              <a:rPr lang="sk-SK" sz="1600" dirty="0"/>
              <a:t> menom </a:t>
            </a:r>
            <a:r>
              <a:rPr lang="sk-SK" sz="1600" dirty="0" smtClean="0"/>
              <a:t>Viktor.</a:t>
            </a:r>
            <a:endParaRPr lang="sk-SK" sz="1600" dirty="0"/>
          </a:p>
          <a:p>
            <a:r>
              <a:rPr lang="sk-SK" sz="1600" dirty="0"/>
              <a:t>Po praxi sme navštívili zámok </a:t>
            </a:r>
            <a:r>
              <a:rPr lang="sk-SK" sz="1600" dirty="0" err="1" smtClean="0"/>
              <a:t>Konopište</a:t>
            </a:r>
            <a:r>
              <a:rPr lang="sk-SK" sz="1600" dirty="0" smtClean="0"/>
              <a:t>.</a:t>
            </a:r>
            <a:endParaRPr lang="sk-SK" sz="1600" dirty="0"/>
          </a:p>
          <a:p>
            <a:r>
              <a:rPr lang="sk-SK" sz="1600" dirty="0"/>
              <a:t>Večer sme sa vozili na </a:t>
            </a:r>
            <a:r>
              <a:rPr lang="sk-SK" sz="1600" dirty="0" smtClean="0"/>
              <a:t>lodi.</a:t>
            </a:r>
            <a:endParaRPr lang="sk-SK" sz="1600" dirty="0"/>
          </a:p>
          <a:p>
            <a:r>
              <a:rPr lang="sk-SK" sz="1600" b="1" dirty="0"/>
              <a:t>Top moment dňa: Jazda na lodi</a:t>
            </a:r>
          </a:p>
        </p:txBody>
      </p:sp>
      <p:pic>
        <p:nvPicPr>
          <p:cNvPr id="5" name="Obrázok 4" descr="Obrázok, na ktorom je ošatenie, osoba, manuálny pracovník, technik&#10;&#10;Automaticky generovaný popis">
            <a:extLst>
              <a:ext uri="{FF2B5EF4-FFF2-40B4-BE49-F238E27FC236}">
                <a16:creationId xmlns:a16="http://schemas.microsoft.com/office/drawing/2014/main" xmlns="" id="{82A5D104-FA7E-DF39-5717-2848B3C01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429">
            <a:off x="2812347" y="4473995"/>
            <a:ext cx="3289665" cy="1850437"/>
          </a:xfrm>
          <a:prstGeom prst="rect">
            <a:avLst/>
          </a:prstGeom>
        </p:spPr>
      </p:pic>
      <p:pic>
        <p:nvPicPr>
          <p:cNvPr id="7" name="Obrázok 6" descr="Obrázok, na ktorom je exteriér, nebo, okno, auto&#10;&#10;Automaticky generovaný popis">
            <a:extLst>
              <a:ext uri="{FF2B5EF4-FFF2-40B4-BE49-F238E27FC236}">
                <a16:creationId xmlns:a16="http://schemas.microsoft.com/office/drawing/2014/main" xmlns="" id="{5B84C09D-CBBB-BC40-FBD2-14D1F9C6F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90">
            <a:off x="6450066" y="3358441"/>
            <a:ext cx="3822441" cy="28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D64CDF-730A-9741-65A7-23389972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Štvrtok 4.5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5F7F51C-71F2-E696-6A77-D4B1E726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60" y="1349157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Ráno sme išli znovu na </a:t>
            </a:r>
            <a:r>
              <a:rPr lang="sk-SK" sz="1600" dirty="0" smtClean="0"/>
              <a:t>prax, kde nás už čakala nachystaná robota na autách.</a:t>
            </a:r>
            <a:endParaRPr lang="sk-SK" sz="1600" dirty="0"/>
          </a:p>
          <a:p>
            <a:r>
              <a:rPr lang="sk-SK" sz="1600" dirty="0" smtClean="0"/>
              <a:t>Potom</a:t>
            </a:r>
            <a:r>
              <a:rPr lang="sk-SK" sz="1600" dirty="0" smtClean="0"/>
              <a:t> </a:t>
            </a:r>
            <a:r>
              <a:rPr lang="sk-SK" sz="1600" dirty="0"/>
              <a:t>sme triedili a ukladali pneumatiky v sklade, ja som mal na starosti </a:t>
            </a:r>
            <a:r>
              <a:rPr lang="sk-SK" sz="1600" dirty="0" smtClean="0"/>
              <a:t>zoznam.</a:t>
            </a:r>
            <a:endParaRPr lang="sk-SK" sz="1600" dirty="0"/>
          </a:p>
          <a:p>
            <a:r>
              <a:rPr lang="sk-SK" sz="1600" dirty="0"/>
              <a:t>Po praxi sme sa so spolužiakmi vozili na vodných </a:t>
            </a:r>
            <a:r>
              <a:rPr lang="sk-SK" sz="1600" dirty="0" smtClean="0"/>
              <a:t>bicykloch. </a:t>
            </a:r>
            <a:endParaRPr lang="sk-SK" sz="1600" dirty="0"/>
          </a:p>
          <a:p>
            <a:r>
              <a:rPr lang="sk-SK" sz="1600" dirty="0"/>
              <a:t>Ku večeru sme sa rozhodli s chalanmi si pri západe slnka opiecť </a:t>
            </a:r>
            <a:r>
              <a:rPr lang="sk-SK" sz="1600" dirty="0" err="1" smtClean="0"/>
              <a:t>špekačky</a:t>
            </a:r>
            <a:r>
              <a:rPr lang="sk-SK" sz="1600" dirty="0" smtClean="0"/>
              <a:t>.</a:t>
            </a:r>
            <a:endParaRPr lang="sk-SK" sz="1600" dirty="0"/>
          </a:p>
          <a:p>
            <a:r>
              <a:rPr lang="sk-SK" sz="1600" b="1" dirty="0"/>
              <a:t>Top moment dňa: Večerná </a:t>
            </a:r>
            <a:r>
              <a:rPr lang="sk-SK" sz="1600" b="1" dirty="0" err="1"/>
              <a:t>opekačka</a:t>
            </a:r>
            <a:endParaRPr lang="sk-SK" sz="1600" b="1" dirty="0"/>
          </a:p>
        </p:txBody>
      </p:sp>
      <p:pic>
        <p:nvPicPr>
          <p:cNvPr id="7" name="Obrázok 6" descr="Obrázok, na ktorom je ošatenie, osoba, budova, manuálny pracovník&#10;&#10;Automaticky generovaný popis">
            <a:extLst>
              <a:ext uri="{FF2B5EF4-FFF2-40B4-BE49-F238E27FC236}">
                <a16:creationId xmlns:a16="http://schemas.microsoft.com/office/drawing/2014/main" xmlns="" id="{7E5961F5-A7C2-6243-2BF6-4C0B4B57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095">
            <a:off x="9368748" y="3092998"/>
            <a:ext cx="2065562" cy="3672110"/>
          </a:xfrm>
          <a:prstGeom prst="rect">
            <a:avLst/>
          </a:prstGeom>
        </p:spPr>
      </p:pic>
      <p:pic>
        <p:nvPicPr>
          <p:cNvPr id="9" name="Obrázok 8" descr="Obrázok, na ktorom je exteriér, voda, osoba, strom&#10;&#10;Automaticky generovaný popis">
            <a:extLst>
              <a:ext uri="{FF2B5EF4-FFF2-40B4-BE49-F238E27FC236}">
                <a16:creationId xmlns:a16="http://schemas.microsoft.com/office/drawing/2014/main" xmlns="" id="{11F7EADC-1959-2BD5-6E13-13DCCF7D9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715">
            <a:off x="7604052" y="3924181"/>
            <a:ext cx="2060405" cy="2747207"/>
          </a:xfrm>
          <a:prstGeom prst="rect">
            <a:avLst/>
          </a:prstGeom>
        </p:spPr>
      </p:pic>
      <p:pic>
        <p:nvPicPr>
          <p:cNvPr id="11" name="Obrázok 10" descr="Obrázok, na ktorom je exteriér, rekreácia, exteriérové rekreačné aktivity, voda&#10;&#10;Automaticky generovaný popis">
            <a:extLst>
              <a:ext uri="{FF2B5EF4-FFF2-40B4-BE49-F238E27FC236}">
                <a16:creationId xmlns:a16="http://schemas.microsoft.com/office/drawing/2014/main" xmlns="" id="{B112E85C-4FF6-BD97-6047-3DAE0419B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150">
            <a:off x="5208989" y="3773146"/>
            <a:ext cx="2281336" cy="3041781"/>
          </a:xfrm>
          <a:prstGeom prst="rect">
            <a:avLst/>
          </a:prstGeom>
        </p:spPr>
      </p:pic>
      <p:pic>
        <p:nvPicPr>
          <p:cNvPr id="5" name="Obrázok 4" descr="Obrázok, na ktorom je exteriér, strom, ošatenie, hudobný nástroj&#10;&#10;Automaticky generovaný popis">
            <a:extLst>
              <a:ext uri="{FF2B5EF4-FFF2-40B4-BE49-F238E27FC236}">
                <a16:creationId xmlns:a16="http://schemas.microsoft.com/office/drawing/2014/main" xmlns="" id="{ACDC5B15-70EE-401C-7B4E-B36960486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706">
            <a:off x="3004250" y="3858148"/>
            <a:ext cx="2283330" cy="3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2012D9D1-65A1-023A-F033-C65C625CC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806">
            <a:off x="7981464" y="3974872"/>
            <a:ext cx="5273439" cy="29663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47FB4A-4CEA-98DF-9F76-C996F8D8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Piatok 5.5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80F9F6E-8B01-3DC8-9E3B-271E63F4B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70" y="1274006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Dnes sme mali poslednú prax v </a:t>
            </a:r>
            <a:r>
              <a:rPr lang="sk-SK" sz="1600" dirty="0" smtClean="0"/>
              <a:t>servise. </a:t>
            </a:r>
            <a:r>
              <a:rPr lang="sk-SK" sz="1600" dirty="0"/>
              <a:t>C</a:t>
            </a:r>
            <a:r>
              <a:rPr lang="sk-SK" sz="1600" dirty="0" smtClean="0"/>
              <a:t>hvíľu </a:t>
            </a:r>
            <a:r>
              <a:rPr lang="sk-SK" sz="1600" dirty="0"/>
              <a:t>po príchode sme mali šancu vidieť nádherný veterán BMW </a:t>
            </a:r>
            <a:r>
              <a:rPr lang="sk-SK" sz="1600" dirty="0" smtClean="0"/>
              <a:t>E24.</a:t>
            </a:r>
            <a:endParaRPr lang="sk-SK" sz="1600" dirty="0"/>
          </a:p>
          <a:p>
            <a:r>
              <a:rPr lang="sk-SK" sz="1600" dirty="0"/>
              <a:t>Ja s Petrom sme opravovali Mazdu s problémom v </a:t>
            </a:r>
            <a:r>
              <a:rPr lang="sk-SK" sz="1600" dirty="0" smtClean="0"/>
              <a:t>motore.</a:t>
            </a:r>
            <a:endParaRPr lang="sk-SK" sz="1600" dirty="0"/>
          </a:p>
          <a:p>
            <a:r>
              <a:rPr lang="sk-SK" sz="1600" dirty="0"/>
              <a:t>Poobede sme umyli náš </a:t>
            </a:r>
            <a:r>
              <a:rPr lang="sk-SK" sz="1600" dirty="0" err="1" smtClean="0"/>
              <a:t>minivan</a:t>
            </a:r>
            <a:r>
              <a:rPr lang="sk-SK" sz="1600" dirty="0" smtClean="0"/>
              <a:t>, </a:t>
            </a:r>
            <a:r>
              <a:rPr lang="sk-SK" sz="1600" dirty="0"/>
              <a:t>a išli sme </a:t>
            </a:r>
            <a:r>
              <a:rPr lang="sk-SK" sz="1600" dirty="0" smtClean="0"/>
              <a:t>si užívať </a:t>
            </a:r>
            <a:r>
              <a:rPr lang="sk-SK" sz="1600" dirty="0"/>
              <a:t>slnečný deň na </a:t>
            </a:r>
            <a:r>
              <a:rPr lang="sk-SK" sz="1600" dirty="0" err="1"/>
              <a:t>S</a:t>
            </a:r>
            <a:r>
              <a:rPr lang="sk-SK" sz="1600" dirty="0" err="1" smtClean="0"/>
              <a:t>lapy</a:t>
            </a:r>
            <a:r>
              <a:rPr lang="sk-SK" sz="1600" dirty="0" smtClean="0"/>
              <a:t>.</a:t>
            </a:r>
            <a:endParaRPr lang="sk-SK" sz="1600" dirty="0"/>
          </a:p>
          <a:p>
            <a:r>
              <a:rPr lang="sk-SK" sz="1600" b="1" dirty="0"/>
              <a:t>Top moment dňa: Možnosť </a:t>
            </a:r>
            <a:r>
              <a:rPr lang="sk-SK" sz="1600" b="1" dirty="0" smtClean="0"/>
              <a:t>zblízka </a:t>
            </a:r>
            <a:r>
              <a:rPr lang="sk-SK" sz="1600" b="1" dirty="0"/>
              <a:t>na </a:t>
            </a:r>
            <a:r>
              <a:rPr lang="sk-SK" sz="1600" b="1" dirty="0" smtClean="0"/>
              <a:t>vlastné </a:t>
            </a:r>
            <a:r>
              <a:rPr lang="sk-SK" sz="1600" b="1" dirty="0"/>
              <a:t>oči </a:t>
            </a:r>
            <a:r>
              <a:rPr lang="sk-SK" sz="1600" b="1" dirty="0" err="1"/>
              <a:t>videt</a:t>
            </a:r>
            <a:r>
              <a:rPr lang="sk-SK" sz="1600" b="1" dirty="0"/>
              <a:t> E24-ku</a:t>
            </a:r>
          </a:p>
        </p:txBody>
      </p:sp>
      <p:pic>
        <p:nvPicPr>
          <p:cNvPr id="5" name="Obrázok 4" descr="Obrázok, na ktorom je exteriér, vozidlo, pozemné vozidlo, nebo&#10;&#10;Automaticky generovaný popis">
            <a:extLst>
              <a:ext uri="{FF2B5EF4-FFF2-40B4-BE49-F238E27FC236}">
                <a16:creationId xmlns:a16="http://schemas.microsoft.com/office/drawing/2014/main" xmlns="" id="{46ECEA5B-8C51-F8A4-F152-66A476551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2" b="28760"/>
          <a:stretch/>
        </p:blipFill>
        <p:spPr>
          <a:xfrm>
            <a:off x="1901284" y="4361741"/>
            <a:ext cx="3679578" cy="2192575"/>
          </a:xfrm>
          <a:prstGeom prst="rect">
            <a:avLst/>
          </a:prstGeom>
        </p:spPr>
      </p:pic>
      <p:pic>
        <p:nvPicPr>
          <p:cNvPr id="7" name="Obrázok 6" descr="Obrázok, na ktorom je text, vozidlo, pozemné vozidlo, exteriér&#10;&#10;Automaticky generovaný popis">
            <a:extLst>
              <a:ext uri="{FF2B5EF4-FFF2-40B4-BE49-F238E27FC236}">
                <a16:creationId xmlns:a16="http://schemas.microsoft.com/office/drawing/2014/main" xmlns="" id="{908268BC-A95F-8067-FE3B-239787769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0" y="3718647"/>
            <a:ext cx="1999473" cy="2665964"/>
          </a:xfrm>
          <a:prstGeom prst="rect">
            <a:avLst/>
          </a:prstGeom>
        </p:spPr>
      </p:pic>
      <p:pic>
        <p:nvPicPr>
          <p:cNvPr id="9" name="Obrázok 8" descr="Obrázok, na ktorom je koleso, pneumatika, vozidlo, pozemné vozidlo&#10;&#10;Automaticky generovaný popis">
            <a:extLst>
              <a:ext uri="{FF2B5EF4-FFF2-40B4-BE49-F238E27FC236}">
                <a16:creationId xmlns:a16="http://schemas.microsoft.com/office/drawing/2014/main" xmlns="" id="{E71AC422-E349-1583-C034-61C902E1F2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3" b="21744"/>
          <a:stretch/>
        </p:blipFill>
        <p:spPr>
          <a:xfrm rot="20773622">
            <a:off x="5401123" y="3769857"/>
            <a:ext cx="2178021" cy="2563543"/>
          </a:xfrm>
          <a:prstGeom prst="rect">
            <a:avLst/>
          </a:prstGeom>
        </p:spPr>
      </p:pic>
      <p:pic>
        <p:nvPicPr>
          <p:cNvPr id="11" name="Obrázok 10" descr="Obrázok, na ktorom je osoba, ošatenie, exteriér, budova&#10;&#10;Automaticky generovaný popis">
            <a:extLst>
              <a:ext uri="{FF2B5EF4-FFF2-40B4-BE49-F238E27FC236}">
                <a16:creationId xmlns:a16="http://schemas.microsoft.com/office/drawing/2014/main" xmlns="" id="{B3683D9C-78AA-9516-F67A-AB55A1962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31">
            <a:off x="7486835" y="3254303"/>
            <a:ext cx="1911035" cy="33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3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70CD20-5DF4-32C2-92E3-A7D40E86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Sobota 6.5.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9C900BD-EEA5-B7F8-FFC5-FA28A78B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70" y="1604211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V sobotu doobeda sme mali relax na </a:t>
            </a:r>
            <a:r>
              <a:rPr lang="sk-SK" sz="1600" dirty="0" smtClean="0"/>
              <a:t>hoteli.</a:t>
            </a:r>
            <a:endParaRPr lang="sk-SK" sz="1600" dirty="0"/>
          </a:p>
          <a:p>
            <a:r>
              <a:rPr lang="sk-SK" sz="1600" dirty="0"/>
              <a:t>Poobede sme sa vybrali na divadelné predstavenie </a:t>
            </a:r>
            <a:r>
              <a:rPr lang="sk-SK" sz="1600" i="1" dirty="0"/>
              <a:t>´´Láska nebeská´´ </a:t>
            </a:r>
            <a:r>
              <a:rPr lang="sk-SK" sz="1600" dirty="0"/>
              <a:t>do divadla </a:t>
            </a:r>
            <a:r>
              <a:rPr lang="sk-SK" sz="1600" dirty="0" smtClean="0"/>
              <a:t>Broadway </a:t>
            </a:r>
            <a:r>
              <a:rPr lang="sk-SK" sz="1600" dirty="0"/>
              <a:t>v centre </a:t>
            </a:r>
            <a:r>
              <a:rPr lang="sk-SK" sz="1600" dirty="0" smtClean="0"/>
              <a:t>Prahy.</a:t>
            </a:r>
            <a:endParaRPr lang="sk-SK" sz="1600" dirty="0"/>
          </a:p>
          <a:p>
            <a:r>
              <a:rPr lang="sk-SK" sz="1600" b="1" dirty="0"/>
              <a:t>Top moment dňa: Divadlo </a:t>
            </a:r>
            <a:r>
              <a:rPr lang="sk-SK" sz="1600" b="1" dirty="0" smtClean="0"/>
              <a:t>Broadway</a:t>
            </a:r>
            <a:endParaRPr lang="sk-SK" sz="1600" b="1" dirty="0"/>
          </a:p>
        </p:txBody>
      </p:sp>
      <p:pic>
        <p:nvPicPr>
          <p:cNvPr id="5" name="Obrázok 4" descr="Obrázok, na ktorom je ošatenie, osoba, obuv, chlap&#10;&#10;Automaticky generovaný popis">
            <a:extLst>
              <a:ext uri="{FF2B5EF4-FFF2-40B4-BE49-F238E27FC236}">
                <a16:creationId xmlns:a16="http://schemas.microsoft.com/office/drawing/2014/main" xmlns="" id="{51284576-838A-E468-F7FB-6216E8869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86" y="3228782"/>
            <a:ext cx="4178041" cy="3133531"/>
          </a:xfrm>
          <a:prstGeom prst="rect">
            <a:avLst/>
          </a:prstGeom>
        </p:spPr>
      </p:pic>
      <p:pic>
        <p:nvPicPr>
          <p:cNvPr id="7" name="Obrázok 6" descr="Obrázok, na ktorom je ošatenie, osoba, stena, ľudská tvár&#10;&#10;Automaticky generovaný popis">
            <a:extLst>
              <a:ext uri="{FF2B5EF4-FFF2-40B4-BE49-F238E27FC236}">
                <a16:creationId xmlns:a16="http://schemas.microsoft.com/office/drawing/2014/main" xmlns="" id="{F0E2FAD4-6863-D4CA-1D59-12BD3C7F7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09565"/>
            <a:ext cx="4597913" cy="34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E1BD91-49E2-B4D8-6999-EED74897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97302" cy="1280890"/>
          </a:xfrm>
        </p:spPr>
        <p:txBody>
          <a:bodyPr>
            <a:normAutofit/>
          </a:bodyPr>
          <a:lstStyle/>
          <a:p>
            <a:r>
              <a:rPr lang="sk-SK" sz="3200"/>
              <a:t>Nedeľa 7.5.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F43E61B-DC5C-4BDE-3DB5-3DC952E5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468" y="1905000"/>
            <a:ext cx="4097302" cy="3777622"/>
          </a:xfrm>
        </p:spPr>
        <p:txBody>
          <a:bodyPr>
            <a:normAutofit/>
          </a:bodyPr>
          <a:lstStyle/>
          <a:p>
            <a:r>
              <a:rPr lang="sk-SK" sz="1600" dirty="0"/>
              <a:t>Dnes sme </a:t>
            </a:r>
            <a:r>
              <a:rPr lang="sk-SK" sz="1600" dirty="0" smtClean="0"/>
              <a:t>strávili celý deň </a:t>
            </a:r>
            <a:r>
              <a:rPr lang="sk-SK" sz="1600" dirty="0"/>
              <a:t>v </a:t>
            </a:r>
            <a:r>
              <a:rPr lang="sk-SK" sz="1600" dirty="0" err="1"/>
              <a:t>Aquapalace</a:t>
            </a:r>
            <a:r>
              <a:rPr lang="sk-SK" sz="1600" dirty="0"/>
              <a:t> </a:t>
            </a:r>
            <a:r>
              <a:rPr lang="sk-SK" sz="1600" dirty="0" smtClean="0"/>
              <a:t>Praha. Je to </a:t>
            </a:r>
            <a:r>
              <a:rPr lang="sk-SK" sz="1600" dirty="0"/>
              <a:t>najväčší </a:t>
            </a:r>
            <a:r>
              <a:rPr lang="sk-SK" sz="1600" dirty="0" err="1"/>
              <a:t>aquapark</a:t>
            </a:r>
            <a:r>
              <a:rPr lang="sk-SK" sz="1600" dirty="0"/>
              <a:t> </a:t>
            </a:r>
            <a:r>
              <a:rPr lang="sk-SK" sz="1600" dirty="0" smtClean="0"/>
              <a:t>s </a:t>
            </a:r>
            <a:r>
              <a:rPr lang="sk-SK" sz="1600" dirty="0" err="1" smtClean="0"/>
              <a:t>wellnessom</a:t>
            </a:r>
            <a:r>
              <a:rPr lang="sk-SK" sz="1600" dirty="0" smtClean="0"/>
              <a:t> </a:t>
            </a:r>
            <a:r>
              <a:rPr lang="sk-SK" sz="1600" dirty="0"/>
              <a:t>v </a:t>
            </a:r>
            <a:r>
              <a:rPr lang="sk-SK" sz="1600" dirty="0" smtClean="0"/>
              <a:t>Českej republike.</a:t>
            </a:r>
            <a:endParaRPr lang="sk-SK" sz="1600" dirty="0"/>
          </a:p>
          <a:p>
            <a:r>
              <a:rPr lang="sk-SK" sz="1600" dirty="0"/>
              <a:t>Doobeda sme vyskúšali všetky </a:t>
            </a:r>
            <a:r>
              <a:rPr lang="sk-SK" sz="1600" dirty="0" err="1" smtClean="0"/>
              <a:t>tobogány</a:t>
            </a:r>
            <a:r>
              <a:rPr lang="sk-SK" sz="1600" dirty="0" smtClean="0"/>
              <a:t>.</a:t>
            </a:r>
            <a:endParaRPr lang="sk-SK" sz="1600" dirty="0"/>
          </a:p>
          <a:p>
            <a:r>
              <a:rPr lang="sk-SK" sz="1600" dirty="0"/>
              <a:t>Poobede sme relaxovali v saunách a ku večeru sme sa zobrali naspäť na </a:t>
            </a:r>
            <a:r>
              <a:rPr lang="sk-SK" sz="1600" dirty="0" smtClean="0"/>
              <a:t>hotel.</a:t>
            </a:r>
            <a:endParaRPr lang="sk-SK" sz="1600" dirty="0"/>
          </a:p>
          <a:p>
            <a:r>
              <a:rPr lang="sk-SK" sz="1600" b="1" dirty="0"/>
              <a:t>Top moment dňa: </a:t>
            </a:r>
            <a:r>
              <a:rPr lang="sk-SK" sz="1600" b="1" dirty="0" err="1"/>
              <a:t>Tobogán</a:t>
            </a:r>
            <a:r>
              <a:rPr lang="sk-SK" sz="1600" b="1" dirty="0"/>
              <a:t> </a:t>
            </a:r>
            <a:r>
              <a:rPr lang="sk-SK" sz="1600" b="1" dirty="0" err="1"/>
              <a:t>Wild</a:t>
            </a:r>
            <a:r>
              <a:rPr lang="sk-SK" sz="1600" b="1" dirty="0"/>
              <a:t> </a:t>
            </a:r>
            <a:r>
              <a:rPr lang="sk-SK" sz="1600" b="1" dirty="0" err="1"/>
              <a:t>River</a:t>
            </a:r>
            <a:endParaRPr lang="sk-SK" sz="1600" b="1" dirty="0"/>
          </a:p>
        </p:txBody>
      </p:sp>
      <p:pic>
        <p:nvPicPr>
          <p:cNvPr id="7" name="Obrázok 6" descr="Obrázok, na ktorom je nebo, obuv, osoba, exteriér&#10;&#10;Automaticky generovaný popis">
            <a:extLst>
              <a:ext uri="{FF2B5EF4-FFF2-40B4-BE49-F238E27FC236}">
                <a16:creationId xmlns:a16="http://schemas.microsoft.com/office/drawing/2014/main" xmlns="" id="{8579F968-D973-FA47-FC11-227370C0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2" r="-1" b="5017"/>
          <a:stretch/>
        </p:blipFill>
        <p:spPr>
          <a:xfrm rot="21171169">
            <a:off x="6242492" y="1081452"/>
            <a:ext cx="4784527" cy="2653626"/>
          </a:xfrm>
          <a:prstGeom prst="rect">
            <a:avLst/>
          </a:prstGeom>
        </p:spPr>
      </p:pic>
      <p:pic>
        <p:nvPicPr>
          <p:cNvPr id="9" name="Obrázok 8" descr="Obrázok, na ktorom je budova, voda, loď, exteriér&#10;&#10;Automaticky generovaný popis">
            <a:extLst>
              <a:ext uri="{FF2B5EF4-FFF2-40B4-BE49-F238E27FC236}">
                <a16:creationId xmlns:a16="http://schemas.microsoft.com/office/drawing/2014/main" xmlns="" id="{6A2C8F84-1170-83EB-7F55-379F56EF9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0" r="-4" b="-4"/>
          <a:stretch/>
        </p:blipFill>
        <p:spPr>
          <a:xfrm rot="635845">
            <a:off x="5589676" y="3145457"/>
            <a:ext cx="2750784" cy="3097764"/>
          </a:xfrm>
          <a:prstGeom prst="rect">
            <a:avLst/>
          </a:prstGeom>
        </p:spPr>
      </p:pic>
      <p:pic>
        <p:nvPicPr>
          <p:cNvPr id="5" name="Obrázok 4" descr="Obrázok, na ktorom je text, kniha, zrkadlo, polica&#10;&#10;Automaticky generovaný popis">
            <a:extLst>
              <a:ext uri="{FF2B5EF4-FFF2-40B4-BE49-F238E27FC236}">
                <a16:creationId xmlns:a16="http://schemas.microsoft.com/office/drawing/2014/main" xmlns="" id="{C3901F22-F7F7-73C1-4636-078AC1A37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r="19076" b="3"/>
          <a:stretch/>
        </p:blipFill>
        <p:spPr>
          <a:xfrm rot="20651629">
            <a:off x="8198909" y="3264133"/>
            <a:ext cx="3004322" cy="3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566A904-BFBA-E812-9248-96A8DE97F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035">
            <a:off x="7604742" y="2623041"/>
            <a:ext cx="3988665" cy="29914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9E409-F415-4197-5530-0A528BBD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Pondelok 8.5.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13341C1-D0CB-3CDB-B849-518AE768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75" y="1740568"/>
            <a:ext cx="8915400" cy="3777622"/>
          </a:xfrm>
        </p:spPr>
        <p:txBody>
          <a:bodyPr>
            <a:normAutofit/>
          </a:bodyPr>
          <a:lstStyle/>
          <a:p>
            <a:r>
              <a:rPr lang="sk-SK" sz="1600" dirty="0"/>
              <a:t>Dnešné ráno a obed sme strávili v </a:t>
            </a:r>
            <a:r>
              <a:rPr lang="sk-SK" sz="1600" dirty="0" err="1" smtClean="0"/>
              <a:t>TEPFaktore</a:t>
            </a:r>
            <a:r>
              <a:rPr lang="sk-SK" sz="1600" dirty="0" smtClean="0"/>
              <a:t>, </a:t>
            </a:r>
            <a:r>
              <a:rPr lang="sk-SK" sz="1600" dirty="0"/>
              <a:t>kde sme boli rozdelení do tímov a zasúťažili sme </a:t>
            </a:r>
            <a:r>
              <a:rPr lang="sk-SK" sz="1600" dirty="0" smtClean="0"/>
              <a:t>si.</a:t>
            </a:r>
            <a:endParaRPr lang="sk-SK" sz="1600" dirty="0"/>
          </a:p>
          <a:p>
            <a:r>
              <a:rPr lang="sk-SK" sz="1600" dirty="0"/>
              <a:t>Otestovali sme svoje fyzické zručnosti a schopnosti logicky </a:t>
            </a:r>
            <a:r>
              <a:rPr lang="sk-SK" sz="1600" dirty="0" smtClean="0"/>
              <a:t>rozmýšľať.</a:t>
            </a:r>
            <a:endParaRPr lang="sk-SK" sz="1600" dirty="0"/>
          </a:p>
          <a:p>
            <a:r>
              <a:rPr lang="sk-SK" sz="1600" dirty="0"/>
              <a:t>Večer sme znovu sedeli pri ohni a </a:t>
            </a:r>
            <a:r>
              <a:rPr lang="sk-SK" sz="1600" dirty="0" smtClean="0"/>
              <a:t>opekali. </a:t>
            </a:r>
            <a:endParaRPr lang="sk-SK" sz="1600" dirty="0"/>
          </a:p>
          <a:p>
            <a:r>
              <a:rPr lang="sk-SK" sz="1600" b="1" dirty="0"/>
              <a:t>Top moment dňa: </a:t>
            </a:r>
            <a:r>
              <a:rPr lang="sk-SK" sz="1600" b="1" dirty="0" err="1"/>
              <a:t>TEPFaktor</a:t>
            </a:r>
            <a:endParaRPr lang="sk-SK" sz="16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1BCC8E5-91DD-0B14-0462-2E0FDEA4D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497">
            <a:off x="5218014" y="3091698"/>
            <a:ext cx="2510589" cy="334745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0F4DE331-343F-4EAB-A5B6-B806B5BF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965">
            <a:off x="1478896" y="3757911"/>
            <a:ext cx="3837768" cy="28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7408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</TotalTime>
  <Words>890</Words>
  <Application>Microsoft Office PowerPoint</Application>
  <PresentationFormat>Širokouhlá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Dym</vt:lpstr>
      <vt:lpstr>Prezentácia programu PowerPoint</vt:lpstr>
      <vt:lpstr>Pondelok 1.5</vt:lpstr>
      <vt:lpstr>Utorok 2.5</vt:lpstr>
      <vt:lpstr>Streda 3.5</vt:lpstr>
      <vt:lpstr>Štvrtok 4.5</vt:lpstr>
      <vt:lpstr>Piatok 5.5</vt:lpstr>
      <vt:lpstr>Sobota 6.5.</vt:lpstr>
      <vt:lpstr>Nedeľa 7.5.</vt:lpstr>
      <vt:lpstr>Pondelok 8.5.</vt:lpstr>
      <vt:lpstr>Utorok 9.5.</vt:lpstr>
      <vt:lpstr>Streda10.5.</vt:lpstr>
      <vt:lpstr>Štvrtok 11.5.</vt:lpstr>
      <vt:lpstr>Piatok 12.5</vt:lpstr>
      <vt:lpstr>Záverečné zhrnutie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Marek Toman</dc:creator>
  <cp:lastModifiedBy>Student</cp:lastModifiedBy>
  <cp:revision>11</cp:revision>
  <dcterms:created xsi:type="dcterms:W3CDTF">2023-05-03T15:16:14Z</dcterms:created>
  <dcterms:modified xsi:type="dcterms:W3CDTF">2023-05-15T10:50:52Z</dcterms:modified>
</cp:coreProperties>
</file>