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726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595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296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620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497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1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38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7279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35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74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38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29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38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878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734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429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553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562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 fontScale="90000"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/>
              <a:t>KA122 -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Odbornosť a zručnosť</a:t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</a:t>
            </a:r>
            <a:r>
              <a:rPr lang="sk-SK" sz="2000" b="1" dirty="0" smtClean="0"/>
              <a:t> </a:t>
            </a:r>
            <a:br>
              <a:rPr lang="sk-SK" sz="2000" b="1" dirty="0" smtClean="0"/>
            </a:br>
            <a:r>
              <a:rPr lang="sk-SK" sz="2000" b="1" dirty="0"/>
              <a:t> </a:t>
            </a:r>
            <a:r>
              <a:rPr lang="sk-SK" sz="2000" b="1" dirty="0" smtClean="0"/>
              <a:t>                                      </a:t>
            </a:r>
            <a:r>
              <a:rPr lang="sk-SK" sz="2000" b="1" dirty="0" err="1" smtClean="0"/>
              <a:t>Rosinská</a:t>
            </a:r>
            <a:r>
              <a:rPr lang="sk-SK" sz="2000" b="1" dirty="0" smtClean="0"/>
              <a:t> </a:t>
            </a:r>
            <a:r>
              <a:rPr lang="sk-SK" sz="2000" b="1" dirty="0"/>
              <a:t>cesta </a:t>
            </a:r>
            <a:r>
              <a:rPr lang="sk-SK" sz="2000" b="1" dirty="0" smtClean="0"/>
              <a:t>3126/2  </a:t>
            </a:r>
            <a:r>
              <a:rPr lang="sk-SK" sz="2000" b="1" dirty="0"/>
              <a:t>010 08 Žilina</a:t>
            </a:r>
            <a:br>
              <a:rPr lang="sk-SK" sz="2000" b="1" dirty="0"/>
            </a:br>
            <a:r>
              <a:rPr lang="sk-SK" sz="2000" b="1" dirty="0"/>
              <a:t>	</a:t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sk-SK" sz="2000" b="1" dirty="0"/>
              <a:t>AUTO EŠPANDR, autoservis Praha 10, </a:t>
            </a:r>
            <a:r>
              <a:rPr lang="sk-SK" sz="2000" b="1" dirty="0" smtClean="0"/>
              <a:t>                              </a:t>
            </a:r>
            <a:br>
              <a:rPr lang="sk-SK" sz="2000" b="1" dirty="0" smtClean="0"/>
            </a:br>
            <a:r>
              <a:rPr lang="sk-SK" sz="2000" b="1" dirty="0"/>
              <a:t> </a:t>
            </a:r>
            <a:r>
              <a:rPr lang="sk-SK" sz="2000" b="1" dirty="0" smtClean="0"/>
              <a:t>                                Daliborova 834/20</a:t>
            </a:r>
            <a:r>
              <a:rPr lang="sk-SK" sz="2000" b="1" dirty="0"/>
              <a:t>, 102 00 Praha 15, 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/>
              <a:t> </a:t>
            </a:r>
            <a:r>
              <a:rPr lang="sk-SK" sz="2000" b="1" dirty="0" smtClean="0"/>
              <a:t>                                Česká </a:t>
            </a:r>
            <a:r>
              <a:rPr lang="sk-SK" sz="2000" b="1" dirty="0"/>
              <a:t>republika</a:t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01.05 – 12.05-2023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</a:t>
            </a:r>
            <a:r>
              <a:rPr lang="sk-SK" sz="9600" b="1" dirty="0"/>
              <a:t>Adrián Kováč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598" y="36456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Utorok 09.05.2023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" y="692696"/>
            <a:ext cx="7631071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Navštívili sme českú školu, aby sme videli ako prebieha výučba v českej republike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ukázali nám aké majú učebne a na čo sa ich škola zameriava.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návšteve školy náš program pokračoval návštevou národného múzea, kde sme mali možnosť vidieť zaujímavé veci z oblasti histórie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prírodovedy.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Keď sme ukončili návštevu národného múzea boli sme sa pozrieť po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prahe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pamiatky, ktoré sme ešte nevideli 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exkurzia v národnom múzeu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22170"/>
            <a:ext cx="3275856" cy="24568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457184"/>
            <a:ext cx="2949567" cy="22121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57" y="2852936"/>
            <a:ext cx="1786694" cy="39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6456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Streda 10.05.2023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692696"/>
            <a:ext cx="6588224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Dnes sme Navštívili národné technické múzeum, kde sa nachádzajú staré autá (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veterány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vlaky, lietadlá a podobné motorové alebo parné stroje.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Nachádzali sa tam taktiež starodávne hodiny, starodávne fotoaparáty, rôzne banské nástroje, pušky, brnenia 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videl som naživo ako sa kedysi robilo v bani 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30052"/>
          <a:stretch/>
        </p:blipFill>
        <p:spPr>
          <a:xfrm>
            <a:off x="6522192" y="334663"/>
            <a:ext cx="2408577" cy="33410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30050"/>
          <a:stretch/>
        </p:blipFill>
        <p:spPr>
          <a:xfrm>
            <a:off x="5580112" y="3834978"/>
            <a:ext cx="2930698" cy="29076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06068"/>
            <a:ext cx="2224374" cy="29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12" y="188640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Štvrtok 11.05.2023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702564"/>
            <a:ext cx="8964488" cy="3996634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Ráno sme sa vydali na dlhú cestu do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ladej Boleslavy, kde sme mali prednášku o histórii automobilovej značky škoda.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Dozvedeli sme sa ako bola založená a vysvetlili nám ako vzniklo logo značky škoda.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Ukázali nám zaujímavé autá, z ktorých niektoré hrali vo filmoch, ale nikdy sa nedostali do bežnej premávky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mohli sme si sadnúť a vyskúšať si autá značky škoda v 				          plnej výbave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 t="33896" r="12310" b="23825"/>
          <a:stretch/>
        </p:blipFill>
        <p:spPr>
          <a:xfrm>
            <a:off x="5684375" y="4206685"/>
            <a:ext cx="3280113" cy="262409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9550" r="8001" b="27951"/>
          <a:stretch/>
        </p:blipFill>
        <p:spPr>
          <a:xfrm>
            <a:off x="2987824" y="4471671"/>
            <a:ext cx="2660888" cy="226969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6249" r="-399" b="24402"/>
          <a:stretch/>
        </p:blipFill>
        <p:spPr>
          <a:xfrm>
            <a:off x="67389" y="4699198"/>
            <a:ext cx="2884772" cy="18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9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619" y="116632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Piatok 12.05.2023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772872"/>
            <a:ext cx="8937424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Posledný deň sme strávili na vrakovisku, kde bola naša úloha rozobrať dve autá na súčiastky, ktoré boli ešte potrebné a dali sa použiť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rozoberaní nám bolo ukázané ako sa likvidujú, aby sa nedostali na cestnú komunikáciu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Keďže sme tu boli posledný deň, tak sme urobili rozlúčkovú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opekačku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kde sme sa všetci zabavili a následne rozlúčili. Pripravili sme sa na cestu domov a rozlúčili s personálom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skúsil som si iný druh práce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31" y="4415672"/>
            <a:ext cx="3121518" cy="23411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39500" r="5201" b="17451"/>
          <a:stretch/>
        </p:blipFill>
        <p:spPr>
          <a:xfrm>
            <a:off x="107504" y="4509120"/>
            <a:ext cx="3395723" cy="224555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53" y="3957784"/>
            <a:ext cx="2097671" cy="27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6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7511473" cy="1312480"/>
          </a:xfrm>
        </p:spPr>
        <p:txBody>
          <a:bodyPr/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Zhrnutie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70692"/>
            <a:ext cx="8388424" cy="5210635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Zlepšil som sa v českom jazyku vďaka komunikácií s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čechmi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praxi, v obchodoch, na prednáškach.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 vďačný, že som sa mohol dostať do Prahy a vidieť jej krásy. 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Naučil som sa hospodáriť s peniazmi, pretože som vycestoval s určitou sumou peňazí, ktoré mi museli vyjsť na dva týždne.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Získal som skúsenosti na praxi ako napríklad nové spôsoby a techniky práce 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Páčilo sa mi prostredie hotela určite by som sa tu chcel niekedy vrátiť, pretože je tu veľa možností na aktivity.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Mohli sme si požičať loď aj s inštruktorom,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paddleboardy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šlapadlá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mnoho ďalšieho.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6111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9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DF74BB-3899-8C83-39A9-15629727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4" y="106754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ea typeface="Amasis MT Pro Black" panose="02000000000000000000" pitchFamily="2" charset="0"/>
                <a:cs typeface="Times New Roman" panose="02020603050405020304" pitchFamily="18" charset="0"/>
              </a:rPr>
              <a:t>Pondelok 01.05.2023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14316A1-4B75-9C5F-7E24-95C764F9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" y="1419234"/>
            <a:ext cx="7019418" cy="4041162"/>
          </a:xfrm>
        </p:spPr>
        <p:txBody>
          <a:bodyPr>
            <a:normAutofit/>
          </a:bodyPr>
          <a:lstStyle/>
          <a:p>
            <a:pPr algn="just"/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Prvé ráno sme začali raňajkami, po ktorých sme sa boli prejsť a pozrieť výhľad z okolia hotelu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laguna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poobedňajších hodinách sme mali možnosť si vyskúšať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padleboardy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naučiť sa na nich jazdiť.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Náš program pokračoval „upaľovaním čarodejníc“.            v českej republike je to tradícia ako u nás pálenie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moreny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 :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najlepší zážitok bol výhľad z okolia hotelu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laguna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xmlns="" id="{2DA2275F-D804-674E-D585-E64AF87F8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02" y="3702280"/>
            <a:ext cx="2067507" cy="2644809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xmlns="" id="{07ECA55D-ADC1-57EC-D127-73332F3F1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50923"/>
            <a:ext cx="2952328" cy="2214246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xmlns="" id="{2578A232-46B9-C62D-8C5B-45F7AFB6E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15" y="153072"/>
            <a:ext cx="2063994" cy="28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9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076CE7-8DF0-CC60-E384-6BAE216F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7" y="187400"/>
            <a:ext cx="7886700" cy="1325563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Utorok 02.05.2023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9F82BE0-42B7-AC43-24D5-A157B28E3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" y="1408419"/>
            <a:ext cx="8096951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Náš program začal praxou, kde sme museli absolvovať školenie bezpečnosti pri práci a následne sme sa presunuli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k nákladnému autu, kde sme menili vzduchovú nádobu. 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praxi v autoservise nás čakalo milé prekvapenie - jazda v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buse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historickým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centrom Prahy. </a:t>
            </a:r>
          </a:p>
          <a:p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nás vyložil pri orloji, kde sme počkali na odbitie hodín. po odbití sme sa prešli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prahou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išli sme na večeru.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Spoznal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 novú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kultúrnu časť mesta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prahy, ktorú som nenavštívil v minulosti keď som tu bol 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7">
            <a:extLst>
              <a:ext uri="{FF2B5EF4-FFF2-40B4-BE49-F238E27FC236}">
                <a16:creationId xmlns:a16="http://schemas.microsoft.com/office/drawing/2014/main" xmlns="" id="{764914F7-AC62-94BC-C21F-B8DCDBFC8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88" y="4606389"/>
            <a:ext cx="2292286" cy="2178054"/>
          </a:xfrm>
          <a:prstGeom prst="rect">
            <a:avLst/>
          </a:prstGeom>
        </p:spPr>
      </p:pic>
      <p:pic>
        <p:nvPicPr>
          <p:cNvPr id="9" name="Obrázok 9">
            <a:extLst>
              <a:ext uri="{FF2B5EF4-FFF2-40B4-BE49-F238E27FC236}">
                <a16:creationId xmlns:a16="http://schemas.microsoft.com/office/drawing/2014/main" xmlns="" id="{CBA6EFBC-678E-1C1F-400F-889E70C0B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19" y="4223955"/>
            <a:ext cx="2016224" cy="2569829"/>
          </a:xfrm>
          <a:prstGeom prst="rect">
            <a:avLst/>
          </a:prstGeom>
        </p:spPr>
      </p:pic>
      <p:pic>
        <p:nvPicPr>
          <p:cNvPr id="10" name="Obrázok 10">
            <a:extLst>
              <a:ext uri="{FF2B5EF4-FFF2-40B4-BE49-F238E27FC236}">
                <a16:creationId xmlns:a16="http://schemas.microsoft.com/office/drawing/2014/main" xmlns="" id="{1EC2EEDE-F72F-68D4-003D-116528863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4" y="4615730"/>
            <a:ext cx="1663841" cy="21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7D7B5E-729D-578C-DC29-C70CCA52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51" y="33834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Streda 03.05.2023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32EB7E9-04E0-AF86-961A-CEF08A3FA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50" y="1484784"/>
            <a:ext cx="8254873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praxi sme sa venovali osobnému autu, kde bolo potrebné vymeniť brzdový systém na prednej a zadnej náprave.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praxi nás čakala cesta na zámok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Konopište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kde nám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odprezentovali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aj také veci, ktoré nie sú prístupné pre verejnosť.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Náš deň sme zakončili prechádzkou v areáli hotelu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laguna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získal som nové skúsenosti pri výmene brzdového systému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5">
            <a:extLst>
              <a:ext uri="{FF2B5EF4-FFF2-40B4-BE49-F238E27FC236}">
                <a16:creationId xmlns:a16="http://schemas.microsoft.com/office/drawing/2014/main" xmlns="" id="{0CDBFF9E-74FB-C91F-2CAC-CA8F4375A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0" y="4380128"/>
            <a:ext cx="3312368" cy="2291635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xmlns="" id="{0AB3E394-C75E-6A71-9161-FF0E90EFB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87" y="3981061"/>
            <a:ext cx="2068654" cy="2758205"/>
          </a:xfrm>
          <a:prstGeom prst="rect">
            <a:avLst/>
          </a:prstGeom>
        </p:spPr>
      </p:pic>
      <p:pic>
        <p:nvPicPr>
          <p:cNvPr id="7" name="Obrázok 4">
            <a:extLst>
              <a:ext uri="{FF2B5EF4-FFF2-40B4-BE49-F238E27FC236}">
                <a16:creationId xmlns:a16="http://schemas.microsoft.com/office/drawing/2014/main" xmlns="" id="{CD73D51A-0DD4-E6DD-5440-7FF8625F7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10" y="4136241"/>
            <a:ext cx="2603025" cy="26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43C07E-43AC-A515-E68D-99F6A12D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18" y="78551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Štvrtok 04.05.2023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72694D6-31BE-AC13-570B-9EE1F8BD4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19" y="951701"/>
            <a:ext cx="6650429" cy="3845451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príchode do autoservisu nás čakalo prezúvanie a vyvažovanie osobných áut, po ktorých sme ukladali gumy do skladu.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praxi nás čakala prechádzka v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Pruhonickom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parku. Mali sme možnosť vidieť pávy a dekoratívne záhradky 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Večer sme mali vyhliadkovú plavbu na lodi s inštruktorom 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vyhliadková plavba na lodi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xmlns="" id="{AEFA5E54-8944-6BDE-31D9-FF41885EF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03529"/>
            <a:ext cx="4037878" cy="2271308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xmlns="" id="{CFBCECC8-3775-BF9C-533B-978C24546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40" y="3729617"/>
            <a:ext cx="2131947" cy="2842596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xmlns="" id="{75B42D63-0D30-CB2F-B97E-AB1A9C7F6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70060"/>
            <a:ext cx="1728192" cy="234331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8051"/>
            <a:ext cx="2221920" cy="35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1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629D36-0AA8-EC3F-900B-48065C7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70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Piatok 05.05.2023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9DB41CB-5ACF-CFD6-16BC-E908ED8F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5" y="1060624"/>
            <a:ext cx="8714035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piatok nás prekvapil príchod auta, ktoré bolo v kritickom stave kvôli nedostatku vody v chladiacej sústave.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Bolo potrebné demontovať 16 ventilovú hlavu 4 valcového motora, kde sme zistili, že je poškodené tesnenie pod hlavou aj samotná hlava.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výbrus musela ísť aj samotná hlava pretože bola skrútená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oddych na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šlapadlách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zátoke 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5">
            <a:extLst>
              <a:ext uri="{FF2B5EF4-FFF2-40B4-BE49-F238E27FC236}">
                <a16:creationId xmlns:a16="http://schemas.microsoft.com/office/drawing/2014/main" xmlns="" id="{5DEBFA59-3E8B-086B-9889-0FFDD47C7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05" y="3498368"/>
            <a:ext cx="2405126" cy="3206835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xmlns="" id="{F4F65A5F-BEDA-0334-B640-CD337D9F0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5" y="3915529"/>
            <a:ext cx="2412238" cy="2816539"/>
          </a:xfrm>
          <a:prstGeom prst="rect">
            <a:avLst/>
          </a:prstGeom>
        </p:spPr>
      </p:pic>
      <p:pic>
        <p:nvPicPr>
          <p:cNvPr id="7" name="Obrázok 4">
            <a:extLst>
              <a:ext uri="{FF2B5EF4-FFF2-40B4-BE49-F238E27FC236}">
                <a16:creationId xmlns:a16="http://schemas.microsoft.com/office/drawing/2014/main" xmlns="" id="{91B11C40-222B-5608-04D8-928B1AD5E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05" y="3915529"/>
            <a:ext cx="1632868" cy="27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5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10A6FE-1A8C-718D-E76A-79777477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" y="0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SOBOTA 06.05.2023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1B24F81-6727-79AB-CB1A-2BBA5CBD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6" y="692696"/>
            <a:ext cx="8652930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sobotu sme v poobedňajších hodinách vyrazili do prahy na divadelné prestavenie, ktoré sa nachádzalo v divadle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broadway</a:t>
            </a:r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Divadelné predstavenie malo názov „láska nebeská“. predstavenie malo zaujímavý dej, herci podali vynikajúci výkon, za ktorý dostali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ovation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divadle sme sa išli navečerať a s tým sme zakončili náš deň.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predstavenie, ktoré ma zabavilo ako žiadne iné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" y="3994320"/>
            <a:ext cx="3707904" cy="278092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98718"/>
            <a:ext cx="3685812" cy="27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25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Nedeľa 07.05.2023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96018"/>
            <a:ext cx="8676456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tento deň sme hneď ráno išli do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aquapalacu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ktorý je najväčší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aquapark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európe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kde sme strávili celý deň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Bolo tam veľmi veľa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tobogánov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sáun, saunových ceremoniálov, ale aj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víriviek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aquaparku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sme privítali nášho pána učiteľa, pre ktorého sme naplánovali večernú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opekačku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 jazere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prvýkrát v živote som vyskúšal saunový ceremoniál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41676"/>
            <a:ext cx="3672408" cy="275430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41676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8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0065"/>
            <a:ext cx="7511473" cy="131248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Pondelok 08.05.2023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80728"/>
            <a:ext cx="8999984" cy="4041162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 sme začali cestou do tep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kde sa nachádzala hra s názvom pevnosť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boyard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hra bola tímová, nakoľko sme boli rozdelení do troch tímov po štyroch ľuďoch.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 bola náročná psychicky aj fyzicky, ale hlavne sme museli spolupracovať ako tím, pretože by sme to ako jednotlivci nedokázali. táto príležitosť ma naučila spolupracovať s ľuďmi a náš tím skončil prvý.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náročnej hre pevnosť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boyard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sme boli vyčerpaní, a tak sme sa boli navečerať a tým sa deň skončil </a:t>
            </a:r>
          </a:p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 dňa: nadobúdanie nových skúseností v lezení a logickom rozmýšľaní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4650443"/>
            <a:ext cx="2832011" cy="212400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7590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60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Sieť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eť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eť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TM03457485[[fn=Sieťka]]</Template>
  <TotalTime>920</TotalTime>
  <Words>1006</Words>
  <Application>Microsoft Office PowerPoint</Application>
  <PresentationFormat>Prezentácia na obrazovke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Amasis MT Pro Black</vt:lpstr>
      <vt:lpstr>Arial</vt:lpstr>
      <vt:lpstr>Calibri</vt:lpstr>
      <vt:lpstr>Century Gothic</vt:lpstr>
      <vt:lpstr>Times New Roman</vt:lpstr>
      <vt:lpstr>Sieťka</vt:lpstr>
      <vt:lpstr>KA122 - Mobilita učiacich sa a zamestnancov v OVP Projekt:  Odbornosť a zručnosť   Prijímateľ projektu: Stredná odborná škola dopravná                                          Rosinská cesta 3126/2  010 08 Žilina    Miesto pobytu:  AUTO EŠPANDR, autoservis Praha 10,                                                                 Daliborova 834/20, 102 00 Praha 15,                                   Česká republika  Dátum pobytu:  01.05 – 12.05-2023</vt:lpstr>
      <vt:lpstr>Pondelok 01.05.2023</vt:lpstr>
      <vt:lpstr>Utorok 02.05.2023</vt:lpstr>
      <vt:lpstr>Streda 03.05.2023</vt:lpstr>
      <vt:lpstr>Štvrtok 04.05.2023</vt:lpstr>
      <vt:lpstr>Piatok 05.05.2023</vt:lpstr>
      <vt:lpstr>SOBOTA 06.05.2023</vt:lpstr>
      <vt:lpstr>Nedeľa 07.05.2023</vt:lpstr>
      <vt:lpstr>Pondelok 08.05.2023</vt:lpstr>
      <vt:lpstr>Utorok 09.05.2023</vt:lpstr>
      <vt:lpstr>Streda 10.05.2023</vt:lpstr>
      <vt:lpstr>Štvrtok 11.05.2023</vt:lpstr>
      <vt:lpstr>Piatok 12.05.2023</vt:lpstr>
      <vt:lpstr>Zhrnutie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žiak</cp:lastModifiedBy>
  <cp:revision>94</cp:revision>
  <dcterms:created xsi:type="dcterms:W3CDTF">2021-11-16T15:09:50Z</dcterms:created>
  <dcterms:modified xsi:type="dcterms:W3CDTF">2023-05-15T10:49:24Z</dcterms:modified>
</cp:coreProperties>
</file>