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Lst>
  <p:notesMasterIdLst>
    <p:notesMasterId r:id="rId16"/>
  </p:notesMasterIdLst>
  <p:sldIdLst>
    <p:sldId id="256" r:id="rId2"/>
    <p:sldId id="297" r:id="rId3"/>
    <p:sldId id="298" r:id="rId4"/>
    <p:sldId id="299" r:id="rId5"/>
    <p:sldId id="300" r:id="rId6"/>
    <p:sldId id="301" r:id="rId7"/>
    <p:sldId id="302" r:id="rId8"/>
    <p:sldId id="303" r:id="rId9"/>
    <p:sldId id="304" r:id="rId10"/>
    <p:sldId id="305" r:id="rId11"/>
    <p:sldId id="306" r:id="rId12"/>
    <p:sldId id="307" r:id="rId13"/>
    <p:sldId id="308" r:id="rId14"/>
    <p:sldId id="296" r:id="rId1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28F88-E820-446B-91C3-4B7C94F67E15}" type="datetimeFigureOut">
              <a:rPr lang="sk-SK" smtClean="0"/>
              <a:t>15. 5. 2023</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81D75-8BC5-418A-B91D-35EFE76AD94B}" type="slidenum">
              <a:rPr lang="sk-SK" smtClean="0"/>
              <a:t>‹#›</a:t>
            </a:fld>
            <a:endParaRPr lang="sk-SK"/>
          </a:p>
        </p:txBody>
      </p:sp>
    </p:spTree>
    <p:extLst>
      <p:ext uri="{BB962C8B-B14F-4D97-AF65-F5344CB8AC3E}">
        <p14:creationId xmlns:p14="http://schemas.microsoft.com/office/powerpoint/2010/main" val="150385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BF081D75-8BC5-418A-B91D-35EFE76AD94B}" type="slidenum">
              <a:rPr lang="sk-SK" smtClean="0"/>
              <a:t>3</a:t>
            </a:fld>
            <a:endParaRPr lang="sk-SK"/>
          </a:p>
        </p:txBody>
      </p:sp>
    </p:spTree>
    <p:extLst>
      <p:ext uri="{BB962C8B-B14F-4D97-AF65-F5344CB8AC3E}">
        <p14:creationId xmlns:p14="http://schemas.microsoft.com/office/powerpoint/2010/main" val="99933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BF081D75-8BC5-418A-B91D-35EFE76AD94B}" type="slidenum">
              <a:rPr lang="sk-SK" smtClean="0"/>
              <a:t>14</a:t>
            </a:fld>
            <a:endParaRPr lang="sk-SK"/>
          </a:p>
        </p:txBody>
      </p:sp>
    </p:spTree>
    <p:extLst>
      <p:ext uri="{BB962C8B-B14F-4D97-AF65-F5344CB8AC3E}">
        <p14:creationId xmlns:p14="http://schemas.microsoft.com/office/powerpoint/2010/main" val="1275126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CFF9BC4-B076-FC28-9AA1-D37D4EA288B3}"/>
              </a:ext>
            </a:extLst>
          </p:cNvPr>
          <p:cNvSpPr>
            <a:spLocks noGrp="1"/>
          </p:cNvSpPr>
          <p:nvPr>
            <p:ph type="ctrTitle"/>
          </p:nvPr>
        </p:nvSpPr>
        <p:spPr>
          <a:xfrm>
            <a:off x="1143000" y="1122363"/>
            <a:ext cx="6858000" cy="2387600"/>
          </a:xfrm>
        </p:spPr>
        <p:txBody>
          <a:bodyPr anchor="b"/>
          <a:lstStyle>
            <a:lvl1pPr algn="ctr">
              <a:defRPr sz="4500"/>
            </a:lvl1pPr>
          </a:lstStyle>
          <a:p>
            <a:r>
              <a:rPr lang="sk-SK"/>
              <a:t>Kliknutím upravte štýl predlohy nadpisu</a:t>
            </a:r>
          </a:p>
        </p:txBody>
      </p:sp>
      <p:sp>
        <p:nvSpPr>
          <p:cNvPr id="3" name="Podnadpis 2">
            <a:extLst>
              <a:ext uri="{FF2B5EF4-FFF2-40B4-BE49-F238E27FC236}">
                <a16:creationId xmlns:a16="http://schemas.microsoft.com/office/drawing/2014/main" xmlns="" id="{E33D75E8-3992-A196-6F38-7D42CBD0488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xmlns="" id="{AD6C57F2-AC60-7575-6E12-33C2932BAB5C}"/>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5" name="Zástupný objekt pre pätu 4">
            <a:extLst>
              <a:ext uri="{FF2B5EF4-FFF2-40B4-BE49-F238E27FC236}">
                <a16:creationId xmlns:a16="http://schemas.microsoft.com/office/drawing/2014/main" xmlns="" id="{0E29C6E9-F380-650F-1C2B-24C431EC4737}"/>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1BFE7973-427C-9230-487B-6709084568B1}"/>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240512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BA40A8D-73EC-120C-9B84-2C99DC340383}"/>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xmlns="" id="{51451E08-60C7-09C3-CDEC-126298ED6CD8}"/>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E0AECE93-451E-7D12-991A-45006CCBED74}"/>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5" name="Zástupný objekt pre pätu 4">
            <a:extLst>
              <a:ext uri="{FF2B5EF4-FFF2-40B4-BE49-F238E27FC236}">
                <a16:creationId xmlns:a16="http://schemas.microsoft.com/office/drawing/2014/main" xmlns="" id="{97A9C82C-CDE7-8D9C-5B65-2FDD1FB025C7}"/>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30D23F97-540C-E394-2D9C-E7EF9F7E0EF0}"/>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217100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xmlns="" id="{AA2F787D-76EC-6991-16B6-DC1EB8E3BC7D}"/>
              </a:ext>
            </a:extLst>
          </p:cNvPr>
          <p:cNvSpPr>
            <a:spLocks noGrp="1"/>
          </p:cNvSpPr>
          <p:nvPr>
            <p:ph type="title" orient="vert"/>
          </p:nvPr>
        </p:nvSpPr>
        <p:spPr>
          <a:xfrm>
            <a:off x="6543675" y="365125"/>
            <a:ext cx="1971675"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xmlns="" id="{502C3896-1FBD-FE0F-A277-1A9DED03B10A}"/>
              </a:ext>
            </a:extLst>
          </p:cNvPr>
          <p:cNvSpPr>
            <a:spLocks noGrp="1"/>
          </p:cNvSpPr>
          <p:nvPr>
            <p:ph type="body" orient="vert" idx="1"/>
          </p:nvPr>
        </p:nvSpPr>
        <p:spPr>
          <a:xfrm>
            <a:off x="628650" y="365125"/>
            <a:ext cx="5800725"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D6903912-34E6-5130-1F54-7847F9D0A82D}"/>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5" name="Zástupný objekt pre pätu 4">
            <a:extLst>
              <a:ext uri="{FF2B5EF4-FFF2-40B4-BE49-F238E27FC236}">
                <a16:creationId xmlns:a16="http://schemas.microsoft.com/office/drawing/2014/main" xmlns="" id="{44CE2BAA-D5B1-5A09-87E2-D44609905BA5}"/>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07EC45FB-6F0C-6684-B99A-13FFBA689C65}"/>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26592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09BDCC0-A72E-A3C0-97EC-B196417FDEF9}"/>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xmlns="" id="{A4B7E13B-45F3-6237-2DE0-D10E008910D8}"/>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9038839C-370E-1730-3C2E-752A2B6D1F9A}"/>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5" name="Zástupný objekt pre pätu 4">
            <a:extLst>
              <a:ext uri="{FF2B5EF4-FFF2-40B4-BE49-F238E27FC236}">
                <a16:creationId xmlns:a16="http://schemas.microsoft.com/office/drawing/2014/main" xmlns="" id="{353802C4-8F15-9B57-147C-7BA93061F941}"/>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92FC9539-4BB8-6AA7-D136-95B0022BFC51}"/>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313096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B4151C3-C333-698A-5E87-ECC1992D074C}"/>
              </a:ext>
            </a:extLst>
          </p:cNvPr>
          <p:cNvSpPr>
            <a:spLocks noGrp="1"/>
          </p:cNvSpPr>
          <p:nvPr>
            <p:ph type="title"/>
          </p:nvPr>
        </p:nvSpPr>
        <p:spPr>
          <a:xfrm>
            <a:off x="623888" y="1709739"/>
            <a:ext cx="7886700" cy="2852737"/>
          </a:xfrm>
        </p:spPr>
        <p:txBody>
          <a:bodyPr anchor="b"/>
          <a:lstStyle>
            <a:lvl1pPr>
              <a:defRPr sz="4500"/>
            </a:lvl1pPr>
          </a:lstStyle>
          <a:p>
            <a:r>
              <a:rPr lang="sk-SK"/>
              <a:t>Kliknutím upravte štýl predlohy nadpisu</a:t>
            </a:r>
          </a:p>
        </p:txBody>
      </p:sp>
      <p:sp>
        <p:nvSpPr>
          <p:cNvPr id="3" name="Zástupný text 2">
            <a:extLst>
              <a:ext uri="{FF2B5EF4-FFF2-40B4-BE49-F238E27FC236}">
                <a16:creationId xmlns:a16="http://schemas.microsoft.com/office/drawing/2014/main" xmlns="" id="{F2581331-72C7-4BB7-7EE4-7DF2E6FE05D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xmlns="" id="{309932DA-E6BB-BE4B-256C-4DE7066768AB}"/>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5" name="Zástupný objekt pre pätu 4">
            <a:extLst>
              <a:ext uri="{FF2B5EF4-FFF2-40B4-BE49-F238E27FC236}">
                <a16:creationId xmlns:a16="http://schemas.microsoft.com/office/drawing/2014/main" xmlns="" id="{3C5E46D9-FF16-061E-4231-E15714C94CD9}"/>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xmlns="" id="{07CB0FA3-5A5C-F1B4-E669-0F0CEA9E96B2}"/>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41230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D1E3A6E-3D5C-FC8D-B949-1147DBC55A16}"/>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xmlns="" id="{575109CF-FCAF-AE8F-833A-D2588EFD546B}"/>
              </a:ext>
            </a:extLst>
          </p:cNvPr>
          <p:cNvSpPr>
            <a:spLocks noGrp="1"/>
          </p:cNvSpPr>
          <p:nvPr>
            <p:ph sz="half" idx="1"/>
          </p:nvPr>
        </p:nvSpPr>
        <p:spPr>
          <a:xfrm>
            <a:off x="628650" y="1825625"/>
            <a:ext cx="38862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xmlns="" id="{551DB881-05B2-B4CB-8651-E7561EEC2DC8}"/>
              </a:ext>
            </a:extLst>
          </p:cNvPr>
          <p:cNvSpPr>
            <a:spLocks noGrp="1"/>
          </p:cNvSpPr>
          <p:nvPr>
            <p:ph sz="half" idx="2"/>
          </p:nvPr>
        </p:nvSpPr>
        <p:spPr>
          <a:xfrm>
            <a:off x="4629150" y="1825625"/>
            <a:ext cx="38862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xmlns="" id="{9F6E9D85-1202-7B62-8CD5-A4F78D7B0F39}"/>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6" name="Zástupný objekt pre pätu 5">
            <a:extLst>
              <a:ext uri="{FF2B5EF4-FFF2-40B4-BE49-F238E27FC236}">
                <a16:creationId xmlns:a16="http://schemas.microsoft.com/office/drawing/2014/main" xmlns="" id="{E800BF03-E63D-0E11-BF71-6405D5EE9082}"/>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xmlns="" id="{2B279D80-C035-8FC9-154F-7D4525195D29}"/>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243401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2C975B0-B80F-A7D7-57FA-3CA942925D65}"/>
              </a:ext>
            </a:extLst>
          </p:cNvPr>
          <p:cNvSpPr>
            <a:spLocks noGrp="1"/>
          </p:cNvSpPr>
          <p:nvPr>
            <p:ph type="title"/>
          </p:nvPr>
        </p:nvSpPr>
        <p:spPr>
          <a:xfrm>
            <a:off x="629841" y="365126"/>
            <a:ext cx="78867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xmlns="" id="{551A3F61-B0E1-CE19-ED63-1B91F4A2686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xmlns="" id="{54380ADF-4E03-68BA-820B-78A71FE4D523}"/>
              </a:ext>
            </a:extLst>
          </p:cNvPr>
          <p:cNvSpPr>
            <a:spLocks noGrp="1"/>
          </p:cNvSpPr>
          <p:nvPr>
            <p:ph sz="half" idx="2"/>
          </p:nvPr>
        </p:nvSpPr>
        <p:spPr>
          <a:xfrm>
            <a:off x="629842" y="2505075"/>
            <a:ext cx="3868340"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xmlns="" id="{22969137-1C3C-DA91-5EA0-A9D48D17C26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xmlns="" id="{A280C4A0-688F-EBBA-0E5B-5110D0B83394}"/>
              </a:ext>
            </a:extLst>
          </p:cNvPr>
          <p:cNvSpPr>
            <a:spLocks noGrp="1"/>
          </p:cNvSpPr>
          <p:nvPr>
            <p:ph sz="quarter" idx="4"/>
          </p:nvPr>
        </p:nvSpPr>
        <p:spPr>
          <a:xfrm>
            <a:off x="4629150" y="2505075"/>
            <a:ext cx="3887391"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xmlns="" id="{399E48C2-10E1-4699-AD9A-542DF252644D}"/>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8" name="Zástupný objekt pre pätu 7">
            <a:extLst>
              <a:ext uri="{FF2B5EF4-FFF2-40B4-BE49-F238E27FC236}">
                <a16:creationId xmlns:a16="http://schemas.microsoft.com/office/drawing/2014/main" xmlns="" id="{940F928A-791C-D6F3-1921-15E4BBDBBF72}"/>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xmlns="" id="{C835B505-AD8B-C428-B60D-480BCD66319F}"/>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05164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A83D429-64FB-8C5B-36E9-A47A8D4100A7}"/>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xmlns="" id="{E31C51B1-245C-B906-7F72-9FE6F22A7BC0}"/>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4" name="Zástupný objekt pre pätu 3">
            <a:extLst>
              <a:ext uri="{FF2B5EF4-FFF2-40B4-BE49-F238E27FC236}">
                <a16:creationId xmlns:a16="http://schemas.microsoft.com/office/drawing/2014/main" xmlns="" id="{BF22DA59-42F6-90B8-A97E-8541E10A6F93}"/>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xmlns="" id="{3FB9FDC3-8C73-6743-EA04-58366495B4C0}"/>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13243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xmlns="" id="{7CA84329-23E5-0A79-E1D4-F3BC4FBA058F}"/>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3" name="Zástupný objekt pre pätu 2">
            <a:extLst>
              <a:ext uri="{FF2B5EF4-FFF2-40B4-BE49-F238E27FC236}">
                <a16:creationId xmlns:a16="http://schemas.microsoft.com/office/drawing/2014/main" xmlns="" id="{612B3535-5D22-08FA-F28D-328A1FE6B93E}"/>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xmlns="" id="{AE97A2C4-42DD-3530-F1D9-7A77D804512A}"/>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229506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2E1B32D-C00B-B8F6-7CDD-D402CDE5FB32}"/>
              </a:ext>
            </a:extLst>
          </p:cNvPr>
          <p:cNvSpPr>
            <a:spLocks noGrp="1"/>
          </p:cNvSpPr>
          <p:nvPr>
            <p:ph type="title"/>
          </p:nvPr>
        </p:nvSpPr>
        <p:spPr>
          <a:xfrm>
            <a:off x="629841" y="457200"/>
            <a:ext cx="2949178" cy="1600200"/>
          </a:xfrm>
        </p:spPr>
        <p:txBody>
          <a:bodyPr anchor="b"/>
          <a:lstStyle>
            <a:lvl1pPr>
              <a:defRPr sz="24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xmlns="" id="{6EA7AABD-D066-D05F-38F2-166B91B742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xmlns="" id="{3E7D2A91-51B3-3B88-3CB9-354D90E521D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xmlns="" id="{07744514-9D0A-4D26-1E93-3A2570188B70}"/>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6" name="Zástupný objekt pre pätu 5">
            <a:extLst>
              <a:ext uri="{FF2B5EF4-FFF2-40B4-BE49-F238E27FC236}">
                <a16:creationId xmlns:a16="http://schemas.microsoft.com/office/drawing/2014/main" xmlns="" id="{ED11E7BB-44F6-6D37-7E5D-5CD9411EF1DE}"/>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xmlns="" id="{08A91A5A-AC9F-0C68-73D7-2CDFBFF7A69D}"/>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362159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E1A5169-2743-66AC-CAEE-7C6944B2BE02}"/>
              </a:ext>
            </a:extLst>
          </p:cNvPr>
          <p:cNvSpPr>
            <a:spLocks noGrp="1"/>
          </p:cNvSpPr>
          <p:nvPr>
            <p:ph type="title"/>
          </p:nvPr>
        </p:nvSpPr>
        <p:spPr>
          <a:xfrm>
            <a:off x="629841" y="457200"/>
            <a:ext cx="2949178" cy="1600200"/>
          </a:xfrm>
        </p:spPr>
        <p:txBody>
          <a:bodyPr anchor="b"/>
          <a:lstStyle>
            <a:lvl1pPr>
              <a:defRPr sz="24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xmlns="" id="{62F29C7A-3187-5F71-F959-F6D8F7955D9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k-SK"/>
          </a:p>
        </p:txBody>
      </p:sp>
      <p:sp>
        <p:nvSpPr>
          <p:cNvPr id="4" name="Zástupný text 3">
            <a:extLst>
              <a:ext uri="{FF2B5EF4-FFF2-40B4-BE49-F238E27FC236}">
                <a16:creationId xmlns:a16="http://schemas.microsoft.com/office/drawing/2014/main" xmlns="" id="{DEB68305-E2C9-F3FE-1D12-7B38EEABA2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xmlns="" id="{4FF61F4F-9B9C-8FB1-A1AD-96A1BCD7BC06}"/>
              </a:ext>
            </a:extLst>
          </p:cNvPr>
          <p:cNvSpPr>
            <a:spLocks noGrp="1"/>
          </p:cNvSpPr>
          <p:nvPr>
            <p:ph type="dt" sz="half" idx="10"/>
          </p:nvPr>
        </p:nvSpPr>
        <p:spPr/>
        <p:txBody>
          <a:bodyPr/>
          <a:lstStyle/>
          <a:p>
            <a:fld id="{10B597FB-F969-4C2F-81DB-2B908FE5E8AA}" type="datetimeFigureOut">
              <a:rPr lang="sk-SK" smtClean="0"/>
              <a:t>15. 5. 2023</a:t>
            </a:fld>
            <a:endParaRPr lang="sk-SK"/>
          </a:p>
        </p:txBody>
      </p:sp>
      <p:sp>
        <p:nvSpPr>
          <p:cNvPr id="6" name="Zástupný objekt pre pätu 5">
            <a:extLst>
              <a:ext uri="{FF2B5EF4-FFF2-40B4-BE49-F238E27FC236}">
                <a16:creationId xmlns:a16="http://schemas.microsoft.com/office/drawing/2014/main" xmlns="" id="{8E1F562D-1DDE-5CFF-48A4-73240494B5DA}"/>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xmlns="" id="{615D1A12-1E98-63F9-8683-A770F651DD7D}"/>
              </a:ext>
            </a:extLst>
          </p:cNvPr>
          <p:cNvSpPr>
            <a:spLocks noGrp="1"/>
          </p:cNvSpPr>
          <p:nvPr>
            <p:ph type="sldNum" sz="quarter" idx="12"/>
          </p:nvPr>
        </p:nvSpPr>
        <p:spPr/>
        <p:txBody>
          <a:bodyPr/>
          <a:lstStyle/>
          <a:p>
            <a:fld id="{2D2D60C9-4A45-46EF-9370-2232258D1AA8}" type="slidenum">
              <a:rPr lang="sk-SK" smtClean="0"/>
              <a:t>‹#›</a:t>
            </a:fld>
            <a:endParaRPr lang="sk-SK"/>
          </a:p>
        </p:txBody>
      </p:sp>
    </p:spTree>
    <p:extLst>
      <p:ext uri="{BB962C8B-B14F-4D97-AF65-F5344CB8AC3E}">
        <p14:creationId xmlns:p14="http://schemas.microsoft.com/office/powerpoint/2010/main" val="402867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xmlns="" id="{1C6FF5CA-EA12-CF75-7535-D4BD30C3FB6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xmlns="" id="{EB0D092A-231B-75D7-9A17-7C31CEA52E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xmlns="" id="{F6E42D1D-162F-0B99-C893-0068F66FED1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B597FB-F969-4C2F-81DB-2B908FE5E8AA}" type="datetimeFigureOut">
              <a:rPr lang="sk-SK" smtClean="0"/>
              <a:t>15. 5. 2023</a:t>
            </a:fld>
            <a:endParaRPr lang="sk-SK"/>
          </a:p>
        </p:txBody>
      </p:sp>
      <p:sp>
        <p:nvSpPr>
          <p:cNvPr id="5" name="Zástupný objekt pre pätu 4">
            <a:extLst>
              <a:ext uri="{FF2B5EF4-FFF2-40B4-BE49-F238E27FC236}">
                <a16:creationId xmlns:a16="http://schemas.microsoft.com/office/drawing/2014/main" xmlns="" id="{40BDE8BC-281C-197F-5C1C-F822E925A2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xmlns="" id="{F4E36A43-18F6-DE7F-B322-D6D3EF9604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D60C9-4A45-46EF-9370-2232258D1AA8}" type="slidenum">
              <a:rPr lang="sk-SK" smtClean="0"/>
              <a:t>‹#›</a:t>
            </a:fld>
            <a:endParaRPr lang="sk-SK"/>
          </a:p>
        </p:txBody>
      </p:sp>
    </p:spTree>
    <p:extLst>
      <p:ext uri="{BB962C8B-B14F-4D97-AF65-F5344CB8AC3E}">
        <p14:creationId xmlns:p14="http://schemas.microsoft.com/office/powerpoint/2010/main" val="1219060024"/>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k-S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5.emf"/><Relationship Id="rId4" Type="http://schemas.openxmlformats.org/officeDocument/2006/relationships/package" Target="../embeddings/Dokument_programu_Microsoft_Word1.docx"/></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09478" y="1340768"/>
            <a:ext cx="7988011" cy="3600399"/>
          </a:xfrm>
        </p:spPr>
        <p:txBody>
          <a:bodyPr>
            <a:normAutofit/>
          </a:bodyPr>
          <a:lstStyle/>
          <a:p>
            <a:pPr algn="l">
              <a:tabLst>
                <a:tab pos="2068513" algn="l"/>
              </a:tabLst>
            </a:pPr>
            <a:r>
              <a:rPr lang="sk-SK" sz="2000" b="1" dirty="0">
                <a:latin typeface="+mn-lt"/>
              </a:rPr>
              <a:t>KA122 - Mobilita učiacich sa a zamestnancov v OVP</a:t>
            </a:r>
            <a:r>
              <a:rPr lang="sk-SK" sz="2000" dirty="0">
                <a:latin typeface="+mn-lt"/>
              </a:rPr>
              <a:t/>
            </a:r>
            <a:br>
              <a:rPr lang="sk-SK" sz="2000" dirty="0">
                <a:latin typeface="+mn-lt"/>
              </a:rPr>
            </a:br>
            <a:r>
              <a:rPr lang="sk-SK" sz="2000" b="1" dirty="0">
                <a:latin typeface="+mn-lt"/>
              </a:rPr>
              <a:t>Projekt:  Odbornosť a zručnosť</a:t>
            </a:r>
            <a:br>
              <a:rPr lang="sk-SK" sz="2000" b="1" dirty="0">
                <a:latin typeface="+mn-lt"/>
              </a:rPr>
            </a:br>
            <a:r>
              <a:rPr lang="sk-SK" sz="2000" b="1" dirty="0">
                <a:latin typeface="+mn-lt"/>
              </a:rPr>
              <a:t/>
            </a:r>
            <a:br>
              <a:rPr lang="sk-SK" sz="2000" b="1" dirty="0">
                <a:latin typeface="+mn-lt"/>
              </a:rPr>
            </a:br>
            <a:r>
              <a:rPr lang="sk-SK" sz="2000" dirty="0">
                <a:latin typeface="+mn-lt"/>
              </a:rPr>
              <a:t/>
            </a:r>
            <a:br>
              <a:rPr lang="sk-SK" sz="2000" dirty="0">
                <a:latin typeface="+mn-lt"/>
              </a:rPr>
            </a:br>
            <a:r>
              <a:rPr lang="sk-SK" sz="2000" dirty="0">
                <a:latin typeface="+mn-lt"/>
              </a:rPr>
              <a:t>Prijímateľ projektu: </a:t>
            </a:r>
            <a:r>
              <a:rPr lang="sk-SK" sz="2000" b="1" dirty="0">
                <a:latin typeface="+mn-lt"/>
              </a:rPr>
              <a:t>Stredná odborná škola dopravná </a:t>
            </a:r>
            <a:br>
              <a:rPr lang="sk-SK" sz="2000" b="1" dirty="0">
                <a:latin typeface="+mn-lt"/>
              </a:rPr>
            </a:br>
            <a:r>
              <a:rPr lang="sk-SK" sz="2000" b="1" dirty="0">
                <a:latin typeface="+mn-lt"/>
              </a:rPr>
              <a:t>                                    Rosinská 3126/2 010 08 Žilina</a:t>
            </a:r>
            <a:br>
              <a:rPr lang="sk-SK" sz="2000" b="1" dirty="0">
                <a:latin typeface="+mn-lt"/>
              </a:rPr>
            </a:br>
            <a:r>
              <a:rPr lang="sk-SK" sz="2000" b="1" dirty="0">
                <a:latin typeface="+mn-lt"/>
              </a:rPr>
              <a:t/>
            </a:r>
            <a:br>
              <a:rPr lang="sk-SK" sz="2000" b="1" dirty="0">
                <a:latin typeface="+mn-lt"/>
              </a:rPr>
            </a:br>
            <a:r>
              <a:rPr lang="sk-SK" sz="2000" dirty="0">
                <a:latin typeface="+mn-lt"/>
              </a:rPr>
              <a:t>Miesto pobytu: 	</a:t>
            </a:r>
            <a:r>
              <a:rPr lang="sk-SK" sz="2000" b="1" dirty="0">
                <a:latin typeface="+mn-lt"/>
              </a:rPr>
              <a:t>AUTO EŠPANDR, autoservis Praha 10, Daliborova                        	834/20, 102 00 Praha 15, Česká republika</a:t>
            </a:r>
            <a:br>
              <a:rPr lang="sk-SK" sz="2000" b="1" dirty="0">
                <a:latin typeface="+mn-lt"/>
              </a:rPr>
            </a:br>
            <a:r>
              <a:rPr lang="sk-SK" sz="2000" dirty="0">
                <a:latin typeface="+mn-lt"/>
              </a:rPr>
              <a:t/>
            </a:r>
            <a:br>
              <a:rPr lang="sk-SK" sz="2000" dirty="0">
                <a:latin typeface="+mn-lt"/>
              </a:rPr>
            </a:br>
            <a:r>
              <a:rPr lang="sk-SK" sz="2000" dirty="0">
                <a:latin typeface="+mn-lt"/>
              </a:rPr>
              <a:t>Dátum pobytu</a:t>
            </a:r>
            <a:r>
              <a:rPr lang="sk-SK" sz="2000" b="1" dirty="0">
                <a:latin typeface="+mn-lt"/>
              </a:rPr>
              <a:t>: 	01.05 – 12.05-2023</a:t>
            </a:r>
          </a:p>
        </p:txBody>
      </p:sp>
      <p:sp>
        <p:nvSpPr>
          <p:cNvPr id="3" name="Podnadpis 2"/>
          <p:cNvSpPr>
            <a:spLocks noGrp="1"/>
          </p:cNvSpPr>
          <p:nvPr>
            <p:ph type="subTitle" idx="1"/>
          </p:nvPr>
        </p:nvSpPr>
        <p:spPr>
          <a:xfrm>
            <a:off x="509478" y="4725144"/>
            <a:ext cx="7776864" cy="1584176"/>
          </a:xfrm>
        </p:spPr>
        <p:txBody>
          <a:bodyPr>
            <a:normAutofit fontScale="25000" lnSpcReduction="20000"/>
          </a:bodyPr>
          <a:lstStyle/>
          <a:p>
            <a:endParaRPr lang="sk-SK" dirty="0"/>
          </a:p>
          <a:p>
            <a:endParaRPr lang="sk-SK" dirty="0"/>
          </a:p>
          <a:p>
            <a:pPr algn="l"/>
            <a:r>
              <a:rPr lang="sk-SK" sz="9600" b="1" dirty="0">
                <a:solidFill>
                  <a:srgbClr val="FF0000"/>
                </a:solidFill>
              </a:rPr>
              <a:t>Účastník: </a:t>
            </a:r>
            <a:r>
              <a:rPr lang="sk-SK" sz="9600" b="1" dirty="0" err="1">
                <a:solidFill>
                  <a:srgbClr val="FF0000"/>
                </a:solidFill>
              </a:rPr>
              <a:t>Bahramldin</a:t>
            </a:r>
            <a:r>
              <a:rPr lang="sk-SK" sz="9600" b="1" dirty="0">
                <a:solidFill>
                  <a:srgbClr val="FF0000"/>
                </a:solidFill>
              </a:rPr>
              <a:t> </a:t>
            </a:r>
            <a:r>
              <a:rPr lang="sk-SK" sz="9600" b="1" dirty="0" err="1">
                <a:solidFill>
                  <a:srgbClr val="FF0000"/>
                </a:solidFill>
              </a:rPr>
              <a:t>Mohammad</a:t>
            </a:r>
            <a:r>
              <a:rPr lang="sk-SK" sz="9600" b="1" dirty="0">
                <a:solidFill>
                  <a:srgbClr val="FF0000"/>
                </a:solidFill>
              </a:rPr>
              <a:t> </a:t>
            </a:r>
            <a:r>
              <a:rPr lang="sk-SK" sz="9600" b="1" dirty="0" err="1" smtClean="0">
                <a:solidFill>
                  <a:srgbClr val="FF0000"/>
                </a:solidFill>
              </a:rPr>
              <a:t>Mustafa</a:t>
            </a:r>
            <a:endParaRPr lang="sk-SK" sz="9600" b="1" dirty="0">
              <a:solidFill>
                <a:srgbClr val="FF0000"/>
              </a:solidFill>
            </a:endParaRPr>
          </a:p>
          <a:p>
            <a:pPr algn="l"/>
            <a:endParaRPr lang="sk-SK" sz="7400" b="1" dirty="0">
              <a:solidFill>
                <a:srgbClr val="FF0000"/>
              </a:solidFill>
            </a:endParaRPr>
          </a:p>
          <a:p>
            <a:pPr algn="l"/>
            <a:endParaRPr lang="sk-SK" sz="7400" b="1" dirty="0">
              <a:solidFill>
                <a:srgbClr val="FF0000"/>
              </a:solidFill>
            </a:endParaRPr>
          </a:p>
          <a:p>
            <a:pPr algn="l"/>
            <a:r>
              <a:rPr lang="fr-FR" sz="4800" b="1" dirty="0">
                <a:solidFill>
                  <a:schemeClr val="tx1"/>
                </a:solidFill>
              </a:rPr>
              <a:t>Za obsah zodpovedá autor a Európska komisia ani národná agentúra nenesú zodpovednosť za použitie týchto informácií</a:t>
            </a:r>
            <a:endParaRPr lang="sk-SK" sz="4800" b="1" dirty="0">
              <a:solidFill>
                <a:schemeClr val="tx1"/>
              </a:solidFill>
            </a:endParaRPr>
          </a:p>
          <a:p>
            <a:r>
              <a:rPr lang="sk-SK" dirty="0"/>
              <a:t> </a:t>
            </a:r>
          </a:p>
          <a:p>
            <a:pPr algn="l"/>
            <a:endParaRPr lang="sk-SK" dirty="0"/>
          </a:p>
        </p:txBody>
      </p:sp>
      <p:pic>
        <p:nvPicPr>
          <p:cNvPr id="1026" name="Obrázok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62401"/>
            <a:ext cx="19669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53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C68117C-58DF-DD90-3E86-6E986B01CE69}"/>
              </a:ext>
            </a:extLst>
          </p:cNvPr>
          <p:cNvSpPr>
            <a:spLocks noGrp="1"/>
          </p:cNvSpPr>
          <p:nvPr>
            <p:ph type="title"/>
          </p:nvPr>
        </p:nvSpPr>
        <p:spPr/>
        <p:txBody>
          <a:bodyPr/>
          <a:lstStyle/>
          <a:p>
            <a:r>
              <a:rPr lang="sk-SK" dirty="0"/>
              <a:t>Utorok 09.05.2023</a:t>
            </a:r>
          </a:p>
        </p:txBody>
      </p:sp>
      <p:sp>
        <p:nvSpPr>
          <p:cNvPr id="3" name="Zástupný objekt pre obsah 2">
            <a:extLst>
              <a:ext uri="{FF2B5EF4-FFF2-40B4-BE49-F238E27FC236}">
                <a16:creationId xmlns:a16="http://schemas.microsoft.com/office/drawing/2014/main" xmlns="" id="{B34D0AD7-AFC1-9ED0-CA5B-5390E106F52A}"/>
              </a:ext>
            </a:extLst>
          </p:cNvPr>
          <p:cNvSpPr>
            <a:spLocks noGrp="1"/>
          </p:cNvSpPr>
          <p:nvPr>
            <p:ph idx="1"/>
          </p:nvPr>
        </p:nvSpPr>
        <p:spPr>
          <a:xfrm>
            <a:off x="684358" y="1200962"/>
            <a:ext cx="6571343" cy="3450613"/>
          </a:xfrm>
        </p:spPr>
        <p:txBody>
          <a:bodyPr>
            <a:normAutofit/>
          </a:bodyPr>
          <a:lstStyle/>
          <a:p>
            <a:r>
              <a:rPr lang="sk-SK" sz="1800" dirty="0"/>
              <a:t>Utorok ráno sme boli navštíviť Strednú školu </a:t>
            </a:r>
            <a:r>
              <a:rPr lang="sk-SK" sz="1800" dirty="0" smtClean="0"/>
              <a:t>zameranú na automobily </a:t>
            </a:r>
            <a:r>
              <a:rPr lang="sk-SK" sz="1800" dirty="0"/>
              <a:t>a </a:t>
            </a:r>
            <a:r>
              <a:rPr lang="sk-SK" sz="1800" dirty="0" smtClean="0"/>
              <a:t>informatiku, </a:t>
            </a:r>
            <a:r>
              <a:rPr lang="sk-SK" sz="1800" dirty="0"/>
              <a:t>kde sme </a:t>
            </a:r>
            <a:r>
              <a:rPr lang="sk-SK" sz="1800" dirty="0" smtClean="0"/>
              <a:t>sa </a:t>
            </a:r>
            <a:r>
              <a:rPr lang="sk-SK" sz="1800" b="1" dirty="0"/>
              <a:t>zúčastnili jednej vyučovacej hodine.</a:t>
            </a:r>
          </a:p>
          <a:p>
            <a:r>
              <a:rPr lang="sk-SK" sz="1800" dirty="0"/>
              <a:t>Potom </a:t>
            </a:r>
            <a:r>
              <a:rPr lang="sk-SK" sz="1800" dirty="0" smtClean="0"/>
              <a:t>sme sa </a:t>
            </a:r>
            <a:r>
              <a:rPr lang="sk-SK" sz="1800" dirty="0"/>
              <a:t>boli </a:t>
            </a:r>
            <a:r>
              <a:rPr lang="sk-SK" sz="1800" dirty="0" smtClean="0"/>
              <a:t>prechádzať </a:t>
            </a:r>
            <a:r>
              <a:rPr lang="sk-SK" sz="1800" dirty="0"/>
              <a:t>po </a:t>
            </a:r>
            <a:r>
              <a:rPr lang="sk-SK" sz="1800" dirty="0" smtClean="0"/>
              <a:t>škole </a:t>
            </a:r>
            <a:r>
              <a:rPr lang="sk-SK" sz="1800" dirty="0"/>
              <a:t>a pozerali sme ako to tam majú </a:t>
            </a:r>
            <a:r>
              <a:rPr lang="sk-SK" sz="1800" dirty="0" smtClean="0"/>
              <a:t>zariadené.</a:t>
            </a:r>
            <a:endParaRPr lang="sk-SK" sz="1800" dirty="0"/>
          </a:p>
          <a:p>
            <a:r>
              <a:rPr lang="sk-SK" sz="1800" dirty="0"/>
              <a:t>Po návšteve školy sme išli do </a:t>
            </a:r>
            <a:r>
              <a:rPr lang="sk-SK" sz="1800" b="1" dirty="0"/>
              <a:t>centra </a:t>
            </a:r>
            <a:r>
              <a:rPr lang="sk-SK" sz="1800" b="1" dirty="0" smtClean="0"/>
              <a:t>Prahy, </a:t>
            </a:r>
            <a:r>
              <a:rPr lang="sk-SK" sz="1800" dirty="0"/>
              <a:t>kde sme </a:t>
            </a:r>
            <a:r>
              <a:rPr lang="sk-SK" sz="1800" dirty="0" smtClean="0"/>
              <a:t>navštívili </a:t>
            </a:r>
            <a:r>
              <a:rPr lang="sk-SK" sz="1800" dirty="0" smtClean="0"/>
              <a:t>do </a:t>
            </a:r>
            <a:r>
              <a:rPr lang="sk-SK" sz="1800" dirty="0"/>
              <a:t>Národného </a:t>
            </a:r>
            <a:r>
              <a:rPr lang="sk-SK" sz="1800" dirty="0" smtClean="0"/>
              <a:t>múzea, </a:t>
            </a:r>
            <a:r>
              <a:rPr lang="sk-SK" sz="1800" dirty="0"/>
              <a:t>kde sme pozorovali zvieratá v životnej veľkosti. </a:t>
            </a:r>
          </a:p>
          <a:p>
            <a:r>
              <a:rPr lang="sk-SK" sz="2000" b="1" dirty="0"/>
              <a:t>MOMENT DŇA:  </a:t>
            </a:r>
            <a:r>
              <a:rPr lang="sk-SK" sz="2000" b="1" dirty="0" smtClean="0"/>
              <a:t>NÁVŠTEVA NÁRODNÉHO MÚZEA</a:t>
            </a:r>
            <a:r>
              <a:rPr lang="sk-SK" sz="2000" b="1" dirty="0" smtClean="0"/>
              <a:t>. </a:t>
            </a:r>
          </a:p>
          <a:p>
            <a:endParaRPr lang="sk-SK" dirty="0"/>
          </a:p>
        </p:txBody>
      </p:sp>
      <p:pic>
        <p:nvPicPr>
          <p:cNvPr id="4098" name="Picture 2">
            <a:extLst>
              <a:ext uri="{FF2B5EF4-FFF2-40B4-BE49-F238E27FC236}">
                <a16:creationId xmlns:a16="http://schemas.microsoft.com/office/drawing/2014/main" xmlns="" id="{BE894344-C94C-73F6-D57F-B75492D91B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744"/>
          <a:stretch/>
        </p:blipFill>
        <p:spPr bwMode="auto">
          <a:xfrm>
            <a:off x="4984387" y="3580535"/>
            <a:ext cx="3913621" cy="20936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xmlns="" id="{3EFD9D94-BE44-8B03-64F9-CEC71D5D43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6" t="1572" r="25000" b="5932"/>
          <a:stretch/>
        </p:blipFill>
        <p:spPr bwMode="auto">
          <a:xfrm>
            <a:off x="2596458" y="3735316"/>
            <a:ext cx="2502170" cy="250217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a:extLst>
              <a:ext uri="{FF2B5EF4-FFF2-40B4-BE49-F238E27FC236}">
                <a16:creationId xmlns:a16="http://schemas.microsoft.com/office/drawing/2014/main" xmlns="" id="{7B12F960-3932-6AE3-864E-8CE2787C166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4104" name="Picture 8">
            <a:extLst>
              <a:ext uri="{FF2B5EF4-FFF2-40B4-BE49-F238E27FC236}">
                <a16:creationId xmlns:a16="http://schemas.microsoft.com/office/drawing/2014/main" xmlns="" id="{B2086FFA-227F-8851-CCA0-05837A417B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9" t="7552" r="-709" b="8537"/>
          <a:stretch/>
        </p:blipFill>
        <p:spPr bwMode="auto">
          <a:xfrm>
            <a:off x="324146" y="4005064"/>
            <a:ext cx="2405981" cy="269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88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76F8301-4F97-2246-4CE1-FAE1039894FF}"/>
              </a:ext>
            </a:extLst>
          </p:cNvPr>
          <p:cNvSpPr>
            <a:spLocks noGrp="1"/>
          </p:cNvSpPr>
          <p:nvPr>
            <p:ph type="title"/>
          </p:nvPr>
        </p:nvSpPr>
        <p:spPr/>
        <p:txBody>
          <a:bodyPr/>
          <a:lstStyle/>
          <a:p>
            <a:r>
              <a:rPr lang="sk-SK" dirty="0"/>
              <a:t>Streda 10.05.2023</a:t>
            </a:r>
          </a:p>
        </p:txBody>
      </p:sp>
      <p:sp>
        <p:nvSpPr>
          <p:cNvPr id="3" name="Zástupný objekt pre obsah 2">
            <a:extLst>
              <a:ext uri="{FF2B5EF4-FFF2-40B4-BE49-F238E27FC236}">
                <a16:creationId xmlns:a16="http://schemas.microsoft.com/office/drawing/2014/main" xmlns="" id="{0ED7412A-AC68-EAE7-3283-71EE7654124C}"/>
              </a:ext>
            </a:extLst>
          </p:cNvPr>
          <p:cNvSpPr>
            <a:spLocks noGrp="1"/>
          </p:cNvSpPr>
          <p:nvPr>
            <p:ph idx="1"/>
          </p:nvPr>
        </p:nvSpPr>
        <p:spPr>
          <a:xfrm>
            <a:off x="628650" y="1224006"/>
            <a:ext cx="6571343" cy="3450613"/>
          </a:xfrm>
        </p:spPr>
        <p:txBody>
          <a:bodyPr>
            <a:normAutofit/>
          </a:bodyPr>
          <a:lstStyle/>
          <a:p>
            <a:r>
              <a:rPr lang="sk-SK" sz="1800" dirty="0"/>
              <a:t>V stredu sme boli pozrieť školské </a:t>
            </a:r>
            <a:r>
              <a:rPr lang="sk-SK" sz="1800" dirty="0" smtClean="0"/>
              <a:t>dielne, </a:t>
            </a:r>
            <a:r>
              <a:rPr lang="sk-SK" sz="1800" dirty="0"/>
              <a:t>kde praxovali žiaci zo </a:t>
            </a:r>
            <a:r>
              <a:rPr lang="sk-SK" sz="1800" b="1" dirty="0"/>
              <a:t>strednej </a:t>
            </a:r>
            <a:r>
              <a:rPr lang="sk-SK" sz="1800" b="1" dirty="0" smtClean="0"/>
              <a:t>školy zameranej na </a:t>
            </a:r>
            <a:r>
              <a:rPr lang="sk-SK" sz="1800" b="1" dirty="0"/>
              <a:t>Automobily a Informatiky.</a:t>
            </a:r>
          </a:p>
          <a:p>
            <a:r>
              <a:rPr lang="sk-SK" sz="1800" dirty="0"/>
              <a:t>Na dielňach sme </a:t>
            </a:r>
            <a:r>
              <a:rPr lang="sk-SK" sz="1800" dirty="0" smtClean="0"/>
              <a:t>videli, aké </a:t>
            </a:r>
            <a:r>
              <a:rPr lang="sk-SK" sz="1800" dirty="0"/>
              <a:t>majú vybavenia na ktorých robili žiaci, videli sme ich </a:t>
            </a:r>
            <a:r>
              <a:rPr lang="sk-SK" sz="1800" dirty="0" smtClean="0"/>
              <a:t>lakovňu, </a:t>
            </a:r>
            <a:r>
              <a:rPr lang="sk-SK" sz="1800" dirty="0"/>
              <a:t>ktorá bola oddelená od dielne kvôli zápachu a </a:t>
            </a:r>
            <a:r>
              <a:rPr lang="sk-SK" sz="1800" dirty="0" smtClean="0"/>
              <a:t>chémii.</a:t>
            </a:r>
            <a:endParaRPr lang="sk-SK" sz="1800" dirty="0"/>
          </a:p>
          <a:p>
            <a:r>
              <a:rPr lang="sk-SK" sz="1800" dirty="0"/>
              <a:t>Po praxi sme boli v technickom </a:t>
            </a:r>
            <a:r>
              <a:rPr lang="sk-SK" sz="1800" dirty="0" smtClean="0"/>
              <a:t>múzeu, </a:t>
            </a:r>
            <a:r>
              <a:rPr lang="sk-SK" sz="1800" dirty="0"/>
              <a:t>kde sme </a:t>
            </a:r>
            <a:r>
              <a:rPr lang="sk-SK" sz="1800" dirty="0" smtClean="0"/>
              <a:t>videli </a:t>
            </a:r>
            <a:r>
              <a:rPr lang="sk-SK" sz="1800" dirty="0"/>
              <a:t>stroje z minulosti po múzeu sme </a:t>
            </a:r>
            <a:r>
              <a:rPr lang="sk-SK" sz="1800" dirty="0" smtClean="0"/>
              <a:t>sa </a:t>
            </a:r>
            <a:r>
              <a:rPr lang="sk-SK" sz="1800" smtClean="0"/>
              <a:t>išli prejsť</a:t>
            </a:r>
            <a:r>
              <a:rPr lang="sk-SK" sz="1800" smtClean="0"/>
              <a:t> </a:t>
            </a:r>
            <a:r>
              <a:rPr lang="sk-SK" sz="1800" dirty="0"/>
              <a:t>na </a:t>
            </a:r>
            <a:r>
              <a:rPr lang="sk-SK" sz="1800" b="1" dirty="0"/>
              <a:t>vyhliadku do Prahy</a:t>
            </a:r>
            <a:r>
              <a:rPr lang="sk-SK" sz="1800" dirty="0"/>
              <a:t> odtiaľ sme videli celu Prahu.  </a:t>
            </a:r>
          </a:p>
          <a:p>
            <a:r>
              <a:rPr lang="sk-SK" sz="2000" b="1" dirty="0"/>
              <a:t>MOMENT DŇA:  VIDEL SOM HISTORICKÉ STROJE V TECHNICKOM MÚZEU.</a:t>
            </a:r>
          </a:p>
        </p:txBody>
      </p:sp>
      <p:pic>
        <p:nvPicPr>
          <p:cNvPr id="1026" name="Picture 2">
            <a:extLst>
              <a:ext uri="{FF2B5EF4-FFF2-40B4-BE49-F238E27FC236}">
                <a16:creationId xmlns:a16="http://schemas.microsoft.com/office/drawing/2014/main" xmlns="" id="{2BFE8796-AAF3-EF98-0D24-E678948882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339" b="14215"/>
          <a:stretch/>
        </p:blipFill>
        <p:spPr bwMode="auto">
          <a:xfrm>
            <a:off x="3726933" y="3942517"/>
            <a:ext cx="3085629" cy="2898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179FCA65-D154-3DAD-A756-E2DEE90CB7A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33" b="26144"/>
          <a:stretch/>
        </p:blipFill>
        <p:spPr bwMode="auto">
          <a:xfrm>
            <a:off x="7092280" y="1208980"/>
            <a:ext cx="1998585" cy="27895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2039F090-3439-3823-7ACB-EAE2A4493B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94" t="21610" r="18981" b="3067"/>
          <a:stretch/>
        </p:blipFill>
        <p:spPr bwMode="auto">
          <a:xfrm>
            <a:off x="6899728" y="3738403"/>
            <a:ext cx="2065383" cy="26482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1B621C48-C590-8D3C-B929-ADAB72096AA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330" b="9757"/>
          <a:stretch/>
        </p:blipFill>
        <p:spPr bwMode="auto">
          <a:xfrm>
            <a:off x="340271" y="4369834"/>
            <a:ext cx="3546112" cy="204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2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D5FF055-0897-4127-ACCE-57A0B7D7A44A}"/>
              </a:ext>
            </a:extLst>
          </p:cNvPr>
          <p:cNvSpPr>
            <a:spLocks noGrp="1"/>
          </p:cNvSpPr>
          <p:nvPr>
            <p:ph type="title"/>
          </p:nvPr>
        </p:nvSpPr>
        <p:spPr/>
        <p:txBody>
          <a:bodyPr/>
          <a:lstStyle/>
          <a:p>
            <a:r>
              <a:rPr lang="sk-SK" dirty="0"/>
              <a:t>Štvrtok 11.05.2023</a:t>
            </a:r>
          </a:p>
        </p:txBody>
      </p:sp>
      <p:sp>
        <p:nvSpPr>
          <p:cNvPr id="3" name="Zástupný objekt pre obsah 2">
            <a:extLst>
              <a:ext uri="{FF2B5EF4-FFF2-40B4-BE49-F238E27FC236}">
                <a16:creationId xmlns:a16="http://schemas.microsoft.com/office/drawing/2014/main" xmlns="" id="{8A80BE1A-9CE4-92A3-4704-86A8659DA480}"/>
              </a:ext>
            </a:extLst>
          </p:cNvPr>
          <p:cNvSpPr>
            <a:spLocks noGrp="1"/>
          </p:cNvSpPr>
          <p:nvPr>
            <p:ph idx="1"/>
          </p:nvPr>
        </p:nvSpPr>
        <p:spPr>
          <a:xfrm>
            <a:off x="628650" y="1221868"/>
            <a:ext cx="6571343" cy="3450613"/>
          </a:xfrm>
        </p:spPr>
        <p:txBody>
          <a:bodyPr/>
          <a:lstStyle/>
          <a:p>
            <a:r>
              <a:rPr lang="sk-SK" sz="1800" dirty="0"/>
              <a:t>Vo štvrtok sme išli do múzea Škoda ale aj vo fabrike.</a:t>
            </a:r>
          </a:p>
          <a:p>
            <a:r>
              <a:rPr lang="sk-SK" sz="1800" dirty="0"/>
              <a:t>V múzeu sme videli staré historické vozidla a aj príbeh toho ako vzniklo </a:t>
            </a:r>
            <a:r>
              <a:rPr lang="sk-SK" sz="1800" b="1" dirty="0"/>
              <a:t>znak Škoda.</a:t>
            </a:r>
          </a:p>
          <a:p>
            <a:r>
              <a:rPr lang="sk-SK" sz="1800" dirty="0"/>
              <a:t>V predajni Škoda nám umožnili si sadnúť do nových aut.</a:t>
            </a:r>
          </a:p>
          <a:p>
            <a:r>
              <a:rPr lang="sk-SK" sz="2000" b="1" dirty="0"/>
              <a:t>MOMENT DŇA:  BOL TO ŽE SME MOHLI VO FABRIKE VIDELI AKO SA SKLADAJÚ AUTA ZNAČKY ŠKODA. </a:t>
            </a:r>
          </a:p>
          <a:p>
            <a:endParaRPr lang="sk-SK" dirty="0"/>
          </a:p>
        </p:txBody>
      </p:sp>
      <p:pic>
        <p:nvPicPr>
          <p:cNvPr id="2050" name="Picture 2">
            <a:extLst>
              <a:ext uri="{FF2B5EF4-FFF2-40B4-BE49-F238E27FC236}">
                <a16:creationId xmlns:a16="http://schemas.microsoft.com/office/drawing/2014/main" xmlns="" id="{7D85A8C7-3257-8630-349C-688842AC15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56" t="4851" r="20600" b="28872"/>
          <a:stretch/>
        </p:blipFill>
        <p:spPr bwMode="auto">
          <a:xfrm>
            <a:off x="6438692" y="2780928"/>
            <a:ext cx="2524221" cy="3113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BF651281-9C13-BF0D-5CC1-E0AB1C10C7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50" b="21650"/>
          <a:stretch/>
        </p:blipFill>
        <p:spPr bwMode="auto">
          <a:xfrm>
            <a:off x="3513942" y="3411751"/>
            <a:ext cx="2884617" cy="24230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xmlns="" id="{36F144DF-51BD-A613-1AA8-CE9F9B408FD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44" t="20523" r="7942"/>
          <a:stretch/>
        </p:blipFill>
        <p:spPr bwMode="auto">
          <a:xfrm>
            <a:off x="174191" y="4219104"/>
            <a:ext cx="3390112" cy="233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18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B3E52FB-6568-C701-FDB5-3FD260AC6BA2}"/>
              </a:ext>
            </a:extLst>
          </p:cNvPr>
          <p:cNvSpPr>
            <a:spLocks noGrp="1"/>
          </p:cNvSpPr>
          <p:nvPr>
            <p:ph type="title"/>
          </p:nvPr>
        </p:nvSpPr>
        <p:spPr/>
        <p:txBody>
          <a:bodyPr/>
          <a:lstStyle/>
          <a:p>
            <a:r>
              <a:rPr lang="sk-SK" dirty="0"/>
              <a:t>Piatok 12.05.2023</a:t>
            </a:r>
          </a:p>
        </p:txBody>
      </p:sp>
      <p:sp>
        <p:nvSpPr>
          <p:cNvPr id="3" name="Zástupný objekt pre obsah 2">
            <a:extLst>
              <a:ext uri="{FF2B5EF4-FFF2-40B4-BE49-F238E27FC236}">
                <a16:creationId xmlns:a16="http://schemas.microsoft.com/office/drawing/2014/main" xmlns="" id="{8D7ADBE2-BAF9-727E-3F4F-8C2747937F7D}"/>
              </a:ext>
            </a:extLst>
          </p:cNvPr>
          <p:cNvSpPr>
            <a:spLocks noGrp="1"/>
          </p:cNvSpPr>
          <p:nvPr>
            <p:ph idx="1"/>
          </p:nvPr>
        </p:nvSpPr>
        <p:spPr>
          <a:xfrm>
            <a:off x="675333" y="1196752"/>
            <a:ext cx="6571343" cy="3450613"/>
          </a:xfrm>
        </p:spPr>
        <p:txBody>
          <a:bodyPr>
            <a:normAutofit/>
          </a:bodyPr>
          <a:lstStyle/>
          <a:p>
            <a:r>
              <a:rPr lang="sk-SK" sz="1800" dirty="0"/>
              <a:t>Od rana sme boli na auto vrakovisko kde sme mali možnosť </a:t>
            </a:r>
            <a:r>
              <a:rPr lang="sk-SK" sz="1800" b="1" dirty="0"/>
              <a:t>rozobrať dve auta.</a:t>
            </a:r>
          </a:p>
          <a:p>
            <a:r>
              <a:rPr lang="sk-SK" sz="1800" dirty="0"/>
              <a:t>Potom sme museli vybrať motor a prevodovku z auta von a rozdeliť </a:t>
            </a:r>
            <a:r>
              <a:rPr lang="sk-SK" sz="1800" b="1" dirty="0"/>
              <a:t>prevodovku od motora.</a:t>
            </a:r>
          </a:p>
          <a:p>
            <a:r>
              <a:rPr lang="sk-SK" sz="1800" dirty="0"/>
              <a:t>Auta sme rozobrali až do karosérie tak že ostala holá karoséria nič viac.</a:t>
            </a:r>
          </a:p>
          <a:p>
            <a:r>
              <a:rPr lang="sk-SK" sz="2000" b="1" dirty="0"/>
              <a:t>MOMENT DŇA:  ZISTIL SOM VEĽA VECI O AUTE A O VECIACH KTORÉ V BEŽNOM ŽIVOTE NEVŠÍMAM NA AUTÁCH.</a:t>
            </a:r>
          </a:p>
        </p:txBody>
      </p:sp>
      <p:pic>
        <p:nvPicPr>
          <p:cNvPr id="3074" name="Picture 2">
            <a:extLst>
              <a:ext uri="{FF2B5EF4-FFF2-40B4-BE49-F238E27FC236}">
                <a16:creationId xmlns:a16="http://schemas.microsoft.com/office/drawing/2014/main" xmlns="" id="{527E4525-6155-5A0D-3E50-29A6931504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76" t="13217" r="12349"/>
          <a:stretch/>
        </p:blipFill>
        <p:spPr bwMode="auto">
          <a:xfrm>
            <a:off x="532146" y="3933056"/>
            <a:ext cx="2730356" cy="22144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7A2F6A15-4788-7F1B-6DE5-3C05498328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2141737"/>
            <a:ext cx="1930895" cy="25745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xmlns="" id="{71213505-D2F7-8D5A-4FE7-DC0E506B4BD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051" b="23860"/>
          <a:stretch/>
        </p:blipFill>
        <p:spPr bwMode="auto">
          <a:xfrm>
            <a:off x="3203848" y="4221088"/>
            <a:ext cx="4914813" cy="243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75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9775423-6229-49D2-86E6-E732E309981B}"/>
              </a:ext>
            </a:extLst>
          </p:cNvPr>
          <p:cNvSpPr>
            <a:spLocks noGrp="1"/>
          </p:cNvSpPr>
          <p:nvPr>
            <p:ph type="title"/>
          </p:nvPr>
        </p:nvSpPr>
        <p:spPr>
          <a:xfrm>
            <a:off x="457200" y="116632"/>
            <a:ext cx="8229600" cy="504056"/>
          </a:xfrm>
        </p:spPr>
        <p:txBody>
          <a:bodyPr>
            <a:normAutofit/>
          </a:bodyPr>
          <a:lstStyle/>
          <a:p>
            <a:r>
              <a:rPr lang="sk-SK" sz="2800" dirty="0">
                <a:solidFill>
                  <a:srgbClr val="FF0000"/>
                </a:solidFill>
              </a:rPr>
              <a:t>Záverečné zhrnutie</a:t>
            </a:r>
          </a:p>
        </p:txBody>
      </p:sp>
      <p:sp>
        <p:nvSpPr>
          <p:cNvPr id="3" name="Zástupný objekt pre obsah 2">
            <a:extLst>
              <a:ext uri="{FF2B5EF4-FFF2-40B4-BE49-F238E27FC236}">
                <a16:creationId xmlns:a16="http://schemas.microsoft.com/office/drawing/2014/main" xmlns="" id="{B4359074-1800-4641-A848-49FC815C6049}"/>
              </a:ext>
            </a:extLst>
          </p:cNvPr>
          <p:cNvSpPr>
            <a:spLocks noGrp="1"/>
          </p:cNvSpPr>
          <p:nvPr>
            <p:ph idx="1"/>
          </p:nvPr>
        </p:nvSpPr>
        <p:spPr>
          <a:xfrm>
            <a:off x="0" y="1772816"/>
            <a:ext cx="8990656" cy="4680520"/>
          </a:xfrm>
        </p:spPr>
        <p:txBody>
          <a:bodyPr>
            <a:normAutofit/>
          </a:bodyPr>
          <a:lstStyle/>
          <a:p>
            <a:r>
              <a:rPr lang="sk-SK" sz="1800" dirty="0"/>
              <a:t>Počas 14-dňoveho pobytu v </a:t>
            </a:r>
            <a:r>
              <a:rPr lang="sk-SK" sz="1800" dirty="0" err="1"/>
              <a:t>Slapoch</a:t>
            </a:r>
            <a:r>
              <a:rPr lang="sk-SK" sz="1800" dirty="0"/>
              <a:t> a Prahe som mal možnosť naučiť sa veľmi veľa nových  užitočných veci o údržbe a servise aut v servise v ktorom som praxoval.</a:t>
            </a:r>
          </a:p>
          <a:p>
            <a:r>
              <a:rPr lang="sk-SK" sz="1800" dirty="0"/>
              <a:t>Okrem iného som sa naučil hospodáriť s prideleným objemom finančných prostriedkov na dva týždne ktoré som nemohol míňať počas jedného dňa naraz takže som si musel spraviť limit na každý deň aby mi vystačili peniaze do konca pobytu. </a:t>
            </a:r>
          </a:p>
          <a:p>
            <a:r>
              <a:rPr lang="sk-SK" sz="1800" dirty="0"/>
              <a:t>Počas pobytu som neustále napredoval a zároveň sa učil nove veci o ktorých som do teraz vedel len z teoretickej výučby. Pravé práca v servise mi pomohla aplikovať získane teoretické vedomosti v praxi. Bolo mi umožnene vyskúšať si pod dozorom môjho majstra aj prácu ku ktorej by som sa štandardne vykonávať nemohol. </a:t>
            </a:r>
          </a:p>
          <a:p>
            <a:r>
              <a:rPr lang="sk-SK" sz="1800" dirty="0"/>
              <a:t>Okrem iného mi projekt </a:t>
            </a:r>
            <a:r>
              <a:rPr lang="sk-SK" sz="1800" dirty="0" err="1"/>
              <a:t>Erazmus</a:t>
            </a:r>
            <a:r>
              <a:rPr lang="sk-SK" sz="1800" dirty="0"/>
              <a:t> umožnil získať nove vedomosti o hlavnom meste Praha najme v súvislosti s jej historickými pamiatkami a architektúrou. </a:t>
            </a:r>
          </a:p>
          <a:p>
            <a:r>
              <a:rPr lang="sk-SK" sz="1800" dirty="0"/>
              <a:t>Zažili sme aj veľa zábavy keďže nám bolo umožnene využívať rôznu formu zábavy na vode ako napr. viest motorový čln, jazda na </a:t>
            </a:r>
            <a:r>
              <a:rPr lang="sk-SK" sz="1800" dirty="0" err="1"/>
              <a:t>šlapadle</a:t>
            </a:r>
            <a:r>
              <a:rPr lang="sk-SK" sz="1800" dirty="0"/>
              <a:t> a paddleboarde </a:t>
            </a:r>
          </a:p>
          <a:p>
            <a:r>
              <a:rPr lang="sk-SK" sz="1800" b="1" dirty="0"/>
              <a:t>Určite by som každému odporučil aspoň zúčastniť sa takéhoto obdobného projektu.</a:t>
            </a:r>
          </a:p>
          <a:p>
            <a:pPr>
              <a:buFontTx/>
              <a:buChar char="-"/>
            </a:pPr>
            <a:endParaRPr lang="sk-SK" sz="2000" dirty="0"/>
          </a:p>
          <a:p>
            <a:pPr>
              <a:buFontTx/>
              <a:buChar char="-"/>
            </a:pPr>
            <a:endParaRPr lang="sk-SK" sz="2000" dirty="0"/>
          </a:p>
        </p:txBody>
      </p:sp>
      <p:graphicFrame>
        <p:nvGraphicFramePr>
          <p:cNvPr id="4" name="Zástupný objekt pre obsah 7">
            <a:extLst>
              <a:ext uri="{FF2B5EF4-FFF2-40B4-BE49-F238E27FC236}">
                <a16:creationId xmlns:a16="http://schemas.microsoft.com/office/drawing/2014/main" xmlns="" id="{BA8000FD-7DB9-46F0-8B43-32203CD96D47}"/>
              </a:ext>
            </a:extLst>
          </p:cNvPr>
          <p:cNvGraphicFramePr>
            <a:graphicFrameLocks noChangeAspect="1"/>
          </p:cNvGraphicFramePr>
          <p:nvPr>
            <p:extLst>
              <p:ext uri="{D42A27DB-BD31-4B8C-83A1-F6EECF244321}">
                <p14:modId xmlns:p14="http://schemas.microsoft.com/office/powerpoint/2010/main" val="3334781911"/>
              </p:ext>
            </p:extLst>
          </p:nvPr>
        </p:nvGraphicFramePr>
        <p:xfrm>
          <a:off x="6012755" y="131417"/>
          <a:ext cx="5759450" cy="896938"/>
        </p:xfrm>
        <a:graphic>
          <a:graphicData uri="http://schemas.openxmlformats.org/presentationml/2006/ole">
            <mc:AlternateContent xmlns:mc="http://schemas.openxmlformats.org/markup-compatibility/2006">
              <mc:Choice xmlns:v="urn:schemas-microsoft-com:vml" Requires="v">
                <p:oleObj spid="_x0000_s1028" name="Document" r:id="rId4" imgW="5759285" imgH="896748" progId="Word.Document.12">
                  <p:embed/>
                </p:oleObj>
              </mc:Choice>
              <mc:Fallback>
                <p:oleObj name="Document" r:id="rId4" imgW="5759285" imgH="896748" progId="Word.Document.12">
                  <p:embed/>
                  <p:pic>
                    <p:nvPicPr>
                      <p:cNvPr id="0" name=""/>
                      <p:cNvPicPr/>
                      <p:nvPr/>
                    </p:nvPicPr>
                    <p:blipFill>
                      <a:blip r:embed="rId5"/>
                      <a:stretch>
                        <a:fillRect/>
                      </a:stretch>
                    </p:blipFill>
                    <p:spPr>
                      <a:xfrm>
                        <a:off x="6012755" y="131417"/>
                        <a:ext cx="5759450" cy="896938"/>
                      </a:xfrm>
                      <a:prstGeom prst="rect">
                        <a:avLst/>
                      </a:prstGeom>
                    </p:spPr>
                  </p:pic>
                </p:oleObj>
              </mc:Fallback>
            </mc:AlternateContent>
          </a:graphicData>
        </a:graphic>
      </p:graphicFrame>
    </p:spTree>
    <p:extLst>
      <p:ext uri="{BB962C8B-B14F-4D97-AF65-F5344CB8AC3E}">
        <p14:creationId xmlns:p14="http://schemas.microsoft.com/office/powerpoint/2010/main" val="420924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1CBDEB7-2176-EFE5-551C-B9C96AE55CA7}"/>
              </a:ext>
            </a:extLst>
          </p:cNvPr>
          <p:cNvSpPr>
            <a:spLocks noGrp="1"/>
          </p:cNvSpPr>
          <p:nvPr>
            <p:ph type="title"/>
          </p:nvPr>
        </p:nvSpPr>
        <p:spPr>
          <a:xfrm>
            <a:off x="690128" y="116632"/>
            <a:ext cx="6571343" cy="1059305"/>
          </a:xfrm>
        </p:spPr>
        <p:txBody>
          <a:bodyPr/>
          <a:lstStyle/>
          <a:p>
            <a:r>
              <a:rPr lang="sk-SK" b="1" dirty="0"/>
              <a:t>Pondelok 01.05.2023</a:t>
            </a:r>
          </a:p>
        </p:txBody>
      </p:sp>
      <p:sp>
        <p:nvSpPr>
          <p:cNvPr id="3" name="Zástupný objekt pre obsah 2">
            <a:extLst>
              <a:ext uri="{FF2B5EF4-FFF2-40B4-BE49-F238E27FC236}">
                <a16:creationId xmlns:a16="http://schemas.microsoft.com/office/drawing/2014/main" xmlns="" id="{39119516-C5A4-C8F6-61F1-B8A1ED36318E}"/>
              </a:ext>
            </a:extLst>
          </p:cNvPr>
          <p:cNvSpPr>
            <a:spLocks noGrp="1"/>
          </p:cNvSpPr>
          <p:nvPr>
            <p:ph sz="half" idx="1"/>
          </p:nvPr>
        </p:nvSpPr>
        <p:spPr>
          <a:xfrm>
            <a:off x="683568" y="1115329"/>
            <a:ext cx="4248472" cy="4351338"/>
          </a:xfrm>
        </p:spPr>
        <p:txBody>
          <a:bodyPr>
            <a:normAutofit/>
          </a:bodyPr>
          <a:lstStyle/>
          <a:p>
            <a:pPr algn="just"/>
            <a:r>
              <a:rPr lang="sk-SK" sz="1800" dirty="0"/>
              <a:t>Prvý deň sme využili možnosť </a:t>
            </a:r>
            <a:r>
              <a:rPr lang="sk-SK" sz="1800" b="1" dirty="0"/>
              <a:t>prechádzky v blízkom </a:t>
            </a:r>
            <a:r>
              <a:rPr lang="sk-SK" sz="1800" b="1" dirty="0" smtClean="0"/>
              <a:t>okolí,</a:t>
            </a:r>
            <a:r>
              <a:rPr lang="sk-SK" sz="1800" dirty="0" smtClean="0"/>
              <a:t> </a:t>
            </a:r>
            <a:r>
              <a:rPr lang="sk-SK" sz="1800" dirty="0"/>
              <a:t>kde sme mali nádherný výhľad krásy, ktoré nám ponúkala okolitá príroda.</a:t>
            </a:r>
          </a:p>
          <a:p>
            <a:pPr algn="just"/>
            <a:r>
              <a:rPr lang="sk-SK" sz="1800" dirty="0"/>
              <a:t>Poobede sme mali možnosť si skúsiť </a:t>
            </a:r>
            <a:r>
              <a:rPr lang="sk-SK" sz="1800" b="1" dirty="0" err="1" smtClean="0"/>
              <a:t>pa</a:t>
            </a:r>
            <a:r>
              <a:rPr lang="sk-SK" sz="1800" b="1" dirty="0" err="1" smtClean="0"/>
              <a:t>ddleboard</a:t>
            </a:r>
            <a:r>
              <a:rPr lang="sk-SK" sz="1800" b="1" dirty="0"/>
              <a:t>.</a:t>
            </a:r>
            <a:r>
              <a:rPr lang="sk-SK" sz="1800" dirty="0"/>
              <a:t> </a:t>
            </a:r>
          </a:p>
          <a:p>
            <a:pPr algn="just"/>
            <a:r>
              <a:rPr lang="sk-SK" sz="1800" dirty="0"/>
              <a:t>P</a:t>
            </a:r>
            <a:r>
              <a:rPr lang="sk-SK" sz="1800" dirty="0" smtClean="0"/>
              <a:t>o </a:t>
            </a:r>
            <a:r>
              <a:rPr lang="sk-SK" sz="1800" dirty="0"/>
              <a:t>jazdení na </a:t>
            </a:r>
            <a:r>
              <a:rPr lang="sk-SK" sz="1800" dirty="0" err="1"/>
              <a:t>paddleboardoch</a:t>
            </a:r>
            <a:r>
              <a:rPr lang="sk-SK" sz="1800" dirty="0"/>
              <a:t> sme sa </a:t>
            </a:r>
            <a:r>
              <a:rPr lang="sk-SK" sz="1800" dirty="0" smtClean="0"/>
              <a:t>zúčastnili </a:t>
            </a:r>
            <a:r>
              <a:rPr lang="sk-SK" sz="1800" dirty="0"/>
              <a:t>známej Českej tradície pálenie čarodejníc</a:t>
            </a:r>
            <a:r>
              <a:rPr lang="sk-SK" dirty="0"/>
              <a:t>. </a:t>
            </a:r>
          </a:p>
        </p:txBody>
      </p:sp>
      <p:pic>
        <p:nvPicPr>
          <p:cNvPr id="28678" name="Picture 6" descr="Nie je k dispozícii žiadny popis.">
            <a:extLst>
              <a:ext uri="{FF2B5EF4-FFF2-40B4-BE49-F238E27FC236}">
                <a16:creationId xmlns:a16="http://schemas.microsoft.com/office/drawing/2014/main" xmlns="" id="{6DA1C853-B893-D898-9361-D29C1EBD13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84644"/>
            <a:ext cx="3168352" cy="2376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ie je k dispozícii žiadny popis.">
            <a:extLst>
              <a:ext uri="{FF2B5EF4-FFF2-40B4-BE49-F238E27FC236}">
                <a16:creationId xmlns:a16="http://schemas.microsoft.com/office/drawing/2014/main" xmlns="" id="{89C97845-591E-E01D-739C-2FFD32EE91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2252555"/>
            <a:ext cx="1944216" cy="25922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ie je k dispozícii žiadny popis.">
            <a:extLst>
              <a:ext uri="{FF2B5EF4-FFF2-40B4-BE49-F238E27FC236}">
                <a16:creationId xmlns:a16="http://schemas.microsoft.com/office/drawing/2014/main" xmlns="" id="{B556B722-FD9C-D6E3-6DF7-D8C40D6E9D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2013" y="3429000"/>
            <a:ext cx="3346739" cy="2510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ie je k dispozícii žiadny popis.">
            <a:extLst>
              <a:ext uri="{FF2B5EF4-FFF2-40B4-BE49-F238E27FC236}">
                <a16:creationId xmlns:a16="http://schemas.microsoft.com/office/drawing/2014/main" xmlns="" id="{C3122CE7-27FE-A4CF-F27D-35C82DFB499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424"/>
          <a:stretch/>
        </p:blipFill>
        <p:spPr bwMode="auto">
          <a:xfrm>
            <a:off x="395536" y="3875126"/>
            <a:ext cx="3698135" cy="2234856"/>
          </a:xfrm>
          <a:prstGeom prst="rect">
            <a:avLst/>
          </a:prstGeom>
          <a:noFill/>
          <a:extLst>
            <a:ext uri="{909E8E84-426E-40DD-AFC4-6F175D3DCCD1}">
              <a14:hiddenFill xmlns:a14="http://schemas.microsoft.com/office/drawing/2010/main">
                <a:solidFill>
                  <a:srgbClr val="FFFFFF"/>
                </a:solidFill>
              </a14:hiddenFill>
            </a:ext>
          </a:extLst>
        </p:spPr>
      </p:pic>
      <p:sp>
        <p:nvSpPr>
          <p:cNvPr id="10" name="BlokTextu 9">
            <a:extLst>
              <a:ext uri="{FF2B5EF4-FFF2-40B4-BE49-F238E27FC236}">
                <a16:creationId xmlns:a16="http://schemas.microsoft.com/office/drawing/2014/main" xmlns="" id="{749241F8-155F-7F6A-9ABD-818FE81F3476}"/>
              </a:ext>
            </a:extLst>
          </p:cNvPr>
          <p:cNvSpPr txBox="1"/>
          <p:nvPr/>
        </p:nvSpPr>
        <p:spPr>
          <a:xfrm>
            <a:off x="1651974" y="6328909"/>
            <a:ext cx="6848164" cy="400110"/>
          </a:xfrm>
          <a:prstGeom prst="rect">
            <a:avLst/>
          </a:prstGeom>
          <a:noFill/>
        </p:spPr>
        <p:txBody>
          <a:bodyPr wrap="square">
            <a:spAutoFit/>
          </a:bodyPr>
          <a:lstStyle/>
          <a:p>
            <a:pPr algn="just"/>
            <a:r>
              <a:rPr lang="sk-SK" sz="2000" b="1" dirty="0"/>
              <a:t>Moment dňa: ZOZNAMOVANIE A SPOZNAVANIE SA PRI OHNI.</a:t>
            </a:r>
          </a:p>
        </p:txBody>
      </p:sp>
    </p:spTree>
    <p:extLst>
      <p:ext uri="{BB962C8B-B14F-4D97-AF65-F5344CB8AC3E}">
        <p14:creationId xmlns:p14="http://schemas.microsoft.com/office/powerpoint/2010/main" val="7345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88C8868-BE11-6717-193C-01FA9F95A657}"/>
              </a:ext>
            </a:extLst>
          </p:cNvPr>
          <p:cNvSpPr>
            <a:spLocks noGrp="1"/>
          </p:cNvSpPr>
          <p:nvPr>
            <p:ph type="title"/>
          </p:nvPr>
        </p:nvSpPr>
        <p:spPr/>
        <p:txBody>
          <a:bodyPr/>
          <a:lstStyle/>
          <a:p>
            <a:r>
              <a:rPr lang="sk-SK" dirty="0"/>
              <a:t>Utorok 02.05.2023</a:t>
            </a:r>
          </a:p>
        </p:txBody>
      </p:sp>
      <p:sp>
        <p:nvSpPr>
          <p:cNvPr id="3" name="Zástupný objekt pre obsah 2">
            <a:extLst>
              <a:ext uri="{FF2B5EF4-FFF2-40B4-BE49-F238E27FC236}">
                <a16:creationId xmlns:a16="http://schemas.microsoft.com/office/drawing/2014/main" xmlns="" id="{7FD58440-998A-3991-D9B7-64132A7D9107}"/>
              </a:ext>
            </a:extLst>
          </p:cNvPr>
          <p:cNvSpPr>
            <a:spLocks noGrp="1"/>
          </p:cNvSpPr>
          <p:nvPr>
            <p:ph sz="half" idx="2"/>
          </p:nvPr>
        </p:nvSpPr>
        <p:spPr>
          <a:xfrm>
            <a:off x="493159" y="1412776"/>
            <a:ext cx="3868340" cy="3684588"/>
          </a:xfrm>
        </p:spPr>
        <p:txBody>
          <a:bodyPr>
            <a:normAutofit/>
          </a:bodyPr>
          <a:lstStyle/>
          <a:p>
            <a:r>
              <a:rPr lang="sk-SK" sz="1800" dirty="0"/>
              <a:t>Ráno sme išli </a:t>
            </a:r>
            <a:r>
              <a:rPr lang="sk-SK" sz="1800" dirty="0" smtClean="0"/>
              <a:t>prvýkrát </a:t>
            </a:r>
            <a:r>
              <a:rPr lang="sk-SK" sz="1800" dirty="0"/>
              <a:t>na </a:t>
            </a:r>
            <a:r>
              <a:rPr lang="sk-SK" sz="1800" dirty="0" smtClean="0"/>
              <a:t>prax, počas </a:t>
            </a:r>
            <a:r>
              <a:rPr lang="sk-SK" sz="1800" dirty="0"/>
              <a:t>ktorej som menil </a:t>
            </a:r>
            <a:r>
              <a:rPr lang="sk-SK" sz="1800" b="1" dirty="0"/>
              <a:t>uloženie kolies </a:t>
            </a:r>
            <a:r>
              <a:rPr lang="sk-SK" sz="1800" dirty="0"/>
              <a:t>a následne som kolesá vyvažoval a premeriaval dezén na autách.</a:t>
            </a:r>
          </a:p>
          <a:p>
            <a:r>
              <a:rPr lang="sk-SK" sz="1800" dirty="0"/>
              <a:t>Po praxi sme išli do historickej časti </a:t>
            </a:r>
            <a:r>
              <a:rPr lang="sk-SK" sz="1800" dirty="0" smtClean="0"/>
              <a:t>Prahy, </a:t>
            </a:r>
            <a:r>
              <a:rPr lang="sk-SK" sz="1800" dirty="0"/>
              <a:t>kde sme mali rozchod a mal som možnosť </a:t>
            </a:r>
            <a:r>
              <a:rPr lang="sk-SK" sz="1800" b="1" dirty="0"/>
              <a:t>zažiť rušné ulice mesta.</a:t>
            </a:r>
          </a:p>
          <a:p>
            <a:r>
              <a:rPr lang="sk-SK" sz="1800" dirty="0"/>
              <a:t>Večer sme boli na hoteli a rozprávali sme sa o tom ako sme sa mali počas dňa.  </a:t>
            </a:r>
          </a:p>
          <a:p>
            <a:r>
              <a:rPr lang="sk-SK" sz="2000" b="1" dirty="0"/>
              <a:t>MOMENT DŇA: </a:t>
            </a:r>
            <a:r>
              <a:rPr lang="sk-SK" sz="2000" b="1" dirty="0" smtClean="0"/>
              <a:t> CESTA VYHLIADKOVOM </a:t>
            </a:r>
            <a:r>
              <a:rPr lang="sk-SK" sz="2000" b="1" dirty="0"/>
              <a:t>AUTOBUSE.</a:t>
            </a:r>
          </a:p>
        </p:txBody>
      </p:sp>
      <p:pic>
        <p:nvPicPr>
          <p:cNvPr id="2050" name="Picture 2">
            <a:extLst>
              <a:ext uri="{FF2B5EF4-FFF2-40B4-BE49-F238E27FC236}">
                <a16:creationId xmlns:a16="http://schemas.microsoft.com/office/drawing/2014/main" xmlns="" id="{CA7D5F28-6092-36A6-E921-3BA7CFEAB2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7843" y="3913494"/>
            <a:ext cx="2112496" cy="28166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E8079FF8-84AE-82ED-1894-A18C89F068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537378"/>
            <a:ext cx="2242091" cy="29894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xmlns="" id="{D5923248-799A-E247-8D1E-7E88ACA9B1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32269" y="522026"/>
            <a:ext cx="2154000" cy="2872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xmlns="" id="{8AAC2D4F-14FE-9411-AC62-81A7B15B95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840" y="4807431"/>
            <a:ext cx="3150071" cy="195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33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5B953A9-170F-0128-D327-9B3B7CDA26BB}"/>
              </a:ext>
            </a:extLst>
          </p:cNvPr>
          <p:cNvSpPr>
            <a:spLocks noGrp="1"/>
          </p:cNvSpPr>
          <p:nvPr>
            <p:ph type="title"/>
          </p:nvPr>
        </p:nvSpPr>
        <p:spPr/>
        <p:txBody>
          <a:bodyPr/>
          <a:lstStyle/>
          <a:p>
            <a:r>
              <a:rPr lang="sk-SK" dirty="0"/>
              <a:t>Streda 03.05.2023 </a:t>
            </a:r>
          </a:p>
        </p:txBody>
      </p:sp>
      <p:sp>
        <p:nvSpPr>
          <p:cNvPr id="3" name="Zástupný objekt pre obsah 2">
            <a:extLst>
              <a:ext uri="{FF2B5EF4-FFF2-40B4-BE49-F238E27FC236}">
                <a16:creationId xmlns:a16="http://schemas.microsoft.com/office/drawing/2014/main" xmlns="" id="{9752C65F-F242-1EBE-DBF2-1EA1DF0AA1B4}"/>
              </a:ext>
            </a:extLst>
          </p:cNvPr>
          <p:cNvSpPr>
            <a:spLocks noGrp="1"/>
          </p:cNvSpPr>
          <p:nvPr>
            <p:ph idx="1"/>
          </p:nvPr>
        </p:nvSpPr>
        <p:spPr>
          <a:xfrm>
            <a:off x="650127" y="1338594"/>
            <a:ext cx="6571343" cy="3450613"/>
          </a:xfrm>
        </p:spPr>
        <p:txBody>
          <a:bodyPr/>
          <a:lstStyle/>
          <a:p>
            <a:r>
              <a:rPr lang="sk-SK" sz="1800" dirty="0"/>
              <a:t>Tretí deň u mňa začal tak, že som išiel na </a:t>
            </a:r>
            <a:r>
              <a:rPr lang="sk-SK" sz="1800" dirty="0" smtClean="0"/>
              <a:t>prax, </a:t>
            </a:r>
            <a:r>
              <a:rPr lang="sk-SK" sz="1800" dirty="0"/>
              <a:t>kde sme demontovali manuálnu </a:t>
            </a:r>
            <a:r>
              <a:rPr lang="sk-SK" sz="1800" dirty="0" smtClean="0"/>
              <a:t>prevodovku, </a:t>
            </a:r>
            <a:r>
              <a:rPr lang="sk-SK" sz="1800" dirty="0"/>
              <a:t>na ktorej sme </a:t>
            </a:r>
            <a:r>
              <a:rPr lang="sk-SK" sz="1800" b="1" dirty="0"/>
              <a:t>menili </a:t>
            </a:r>
            <a:r>
              <a:rPr lang="sk-SK" sz="1800" b="1" dirty="0" err="1"/>
              <a:t>dvojhmotný</a:t>
            </a:r>
            <a:r>
              <a:rPr lang="sk-SK" sz="1800" b="1" dirty="0"/>
              <a:t> zotrvačník.</a:t>
            </a:r>
          </a:p>
          <a:p>
            <a:r>
              <a:rPr lang="sk-SK" sz="1800" dirty="0"/>
              <a:t>Poobede sme išli na </a:t>
            </a:r>
            <a:r>
              <a:rPr lang="sk-SK" sz="1800" b="1" dirty="0"/>
              <a:t>kaštieľ </a:t>
            </a:r>
            <a:r>
              <a:rPr lang="sk-SK" sz="1800" b="1" dirty="0" err="1"/>
              <a:t>Konopište</a:t>
            </a:r>
            <a:r>
              <a:rPr lang="sk-SK" sz="1800" b="1" dirty="0"/>
              <a:t> </a:t>
            </a:r>
            <a:r>
              <a:rPr lang="sk-SK" sz="1800" dirty="0"/>
              <a:t>smerom na Prahu od nášho hotela, kde sme </a:t>
            </a:r>
            <a:r>
              <a:rPr lang="sk-SK" sz="1800" dirty="0" smtClean="0"/>
              <a:t>sa</a:t>
            </a:r>
            <a:r>
              <a:rPr lang="sk-SK" sz="1800" dirty="0" smtClean="0"/>
              <a:t> </a:t>
            </a:r>
            <a:r>
              <a:rPr lang="sk-SK" sz="1800" dirty="0"/>
              <a:t>mohli kochať </a:t>
            </a:r>
            <a:r>
              <a:rPr lang="sk-SK" sz="1800" dirty="0" smtClean="0"/>
              <a:t>prírodou</a:t>
            </a:r>
            <a:r>
              <a:rPr lang="sk-SK" sz="1800" dirty="0"/>
              <a:t>.  </a:t>
            </a:r>
          </a:p>
          <a:p>
            <a:r>
              <a:rPr lang="sk-SK" sz="1800" dirty="0"/>
              <a:t>Pred večerom som bol na </a:t>
            </a:r>
            <a:r>
              <a:rPr lang="sk-SK" sz="1800" b="1" dirty="0" err="1"/>
              <a:t>paddleboarde</a:t>
            </a:r>
            <a:r>
              <a:rPr lang="sk-SK" sz="1800" b="1" dirty="0"/>
              <a:t> na </a:t>
            </a:r>
            <a:r>
              <a:rPr lang="sk-SK" sz="1800" b="1" dirty="0" smtClean="0"/>
              <a:t>jazere,</a:t>
            </a:r>
            <a:r>
              <a:rPr lang="sk-SK" sz="1800" dirty="0" smtClean="0"/>
              <a:t> </a:t>
            </a:r>
            <a:r>
              <a:rPr lang="sk-SK" sz="1800" dirty="0"/>
              <a:t>kde som sledoval západ slnka. </a:t>
            </a:r>
          </a:p>
          <a:p>
            <a:r>
              <a:rPr lang="sk-SK" sz="2000" b="1" dirty="0"/>
              <a:t>MOMENT DŇA:  </a:t>
            </a:r>
            <a:r>
              <a:rPr lang="sk-SK" sz="2000" b="1" dirty="0" smtClean="0"/>
              <a:t>SLEDOVAŤ </a:t>
            </a:r>
            <a:r>
              <a:rPr lang="sk-SK" sz="2000" b="1" dirty="0"/>
              <a:t>ZÁPAD </a:t>
            </a:r>
            <a:r>
              <a:rPr lang="sk-SK" sz="2000" b="1" dirty="0" smtClean="0"/>
              <a:t>SLNKA NA SLAPOCH. </a:t>
            </a:r>
            <a:endParaRPr lang="sk-SK" sz="2000" b="1" dirty="0"/>
          </a:p>
          <a:p>
            <a:pPr marL="0" indent="0">
              <a:buNone/>
            </a:pPr>
            <a:endParaRPr lang="sk-SK" dirty="0"/>
          </a:p>
        </p:txBody>
      </p:sp>
      <p:pic>
        <p:nvPicPr>
          <p:cNvPr id="1030" name="Picture 6">
            <a:extLst>
              <a:ext uri="{FF2B5EF4-FFF2-40B4-BE49-F238E27FC236}">
                <a16:creationId xmlns:a16="http://schemas.microsoft.com/office/drawing/2014/main" xmlns="" id="{E3D3FB4D-92FE-1148-0667-10CBCEB40B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692696"/>
            <a:ext cx="1979712" cy="30127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0BEF82C1-E28E-16BF-95E8-C91C380A15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7401" y="3881398"/>
            <a:ext cx="2120221" cy="28243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xmlns="" id="{B6F32F3D-72F6-A6D7-79D2-E384F7D90A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4620" y="4149080"/>
            <a:ext cx="3054759" cy="229345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Nie je k dispozícii žiadny popis.">
            <a:extLst>
              <a:ext uri="{FF2B5EF4-FFF2-40B4-BE49-F238E27FC236}">
                <a16:creationId xmlns:a16="http://schemas.microsoft.com/office/drawing/2014/main" xmlns="" id="{65AEE5E7-6C9A-74E7-24F4-2B4543EDF0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149080"/>
            <a:ext cx="2120222" cy="244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3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599238C-197B-2488-F8DE-4F315683D58E}"/>
              </a:ext>
            </a:extLst>
          </p:cNvPr>
          <p:cNvSpPr>
            <a:spLocks noGrp="1"/>
          </p:cNvSpPr>
          <p:nvPr>
            <p:ph type="title"/>
          </p:nvPr>
        </p:nvSpPr>
        <p:spPr/>
        <p:txBody>
          <a:bodyPr/>
          <a:lstStyle/>
          <a:p>
            <a:r>
              <a:rPr lang="sk-SK" dirty="0"/>
              <a:t>Štvrtok 04.05.2023</a:t>
            </a:r>
          </a:p>
        </p:txBody>
      </p:sp>
      <p:sp>
        <p:nvSpPr>
          <p:cNvPr id="3" name="Zástupný objekt pre obsah 2">
            <a:extLst>
              <a:ext uri="{FF2B5EF4-FFF2-40B4-BE49-F238E27FC236}">
                <a16:creationId xmlns:a16="http://schemas.microsoft.com/office/drawing/2014/main" xmlns="" id="{908019AD-D0EB-3ABF-5116-8CB775BA18D1}"/>
              </a:ext>
            </a:extLst>
          </p:cNvPr>
          <p:cNvSpPr>
            <a:spLocks noGrp="1"/>
          </p:cNvSpPr>
          <p:nvPr>
            <p:ph idx="1"/>
          </p:nvPr>
        </p:nvSpPr>
        <p:spPr>
          <a:xfrm>
            <a:off x="628650" y="1246767"/>
            <a:ext cx="6571343" cy="3450613"/>
          </a:xfrm>
        </p:spPr>
        <p:txBody>
          <a:bodyPr>
            <a:normAutofit/>
          </a:bodyPr>
          <a:lstStyle/>
          <a:p>
            <a:r>
              <a:rPr lang="sk-SK" sz="1800" dirty="0"/>
              <a:t>Na praxi som demontoval hlavu motora, kde sme menili tesnenie pod hlavou kvôli </a:t>
            </a:r>
            <a:r>
              <a:rPr lang="sk-SK" sz="1800" b="1" dirty="0"/>
              <a:t>úniku oleja do chladiacej sústavy. </a:t>
            </a:r>
          </a:p>
          <a:p>
            <a:r>
              <a:rPr lang="sk-SK" sz="1800" dirty="0"/>
              <a:t>Poobede sme išli na prechádzku do </a:t>
            </a:r>
            <a:r>
              <a:rPr lang="sk-SK" sz="1800" b="1" dirty="0" err="1"/>
              <a:t>Pruhonickeho</a:t>
            </a:r>
            <a:r>
              <a:rPr lang="sk-SK" sz="1800" b="1" dirty="0"/>
              <a:t> parku.</a:t>
            </a:r>
          </a:p>
          <a:p>
            <a:r>
              <a:rPr lang="sk-SK" sz="1800" dirty="0"/>
              <a:t>Pod večerom sme sa vozili na motorovej loďke s </a:t>
            </a:r>
            <a:r>
              <a:rPr lang="sk-SK" sz="1800" dirty="0" smtClean="0"/>
              <a:t>Inštruktorom,  </a:t>
            </a:r>
            <a:r>
              <a:rPr lang="sk-SK" sz="1800" dirty="0"/>
              <a:t>kde sme získali </a:t>
            </a:r>
            <a:r>
              <a:rPr lang="sk-SK" sz="1800" b="1" dirty="0"/>
              <a:t>nove zručnosti o motorovom člne</a:t>
            </a:r>
            <a:r>
              <a:rPr lang="sk-SK" sz="1800" dirty="0"/>
              <a:t> a poučil nás o pravidlách vodnej dopravy.</a:t>
            </a:r>
          </a:p>
          <a:p>
            <a:r>
              <a:rPr lang="sk-SK" sz="2000" b="1" dirty="0"/>
              <a:t>MOMENT DŇA:  ZÍSKAVANIE NOVÝCH ZRUČNOSTI.</a:t>
            </a:r>
          </a:p>
        </p:txBody>
      </p:sp>
      <p:pic>
        <p:nvPicPr>
          <p:cNvPr id="1028" name="Picture 4">
            <a:extLst>
              <a:ext uri="{FF2B5EF4-FFF2-40B4-BE49-F238E27FC236}">
                <a16:creationId xmlns:a16="http://schemas.microsoft.com/office/drawing/2014/main" xmlns="" id="{28CB5CAE-0A9F-5875-9A11-3E87E37F69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569" y="3564992"/>
            <a:ext cx="2016224" cy="2608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17BA17BC-BF40-C761-CB85-5A0592CC3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53" y="3978300"/>
            <a:ext cx="2084089" cy="27787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BAEDA0A7-0A1F-16E5-B2A2-92EA81DAEB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7766" y="2492896"/>
            <a:ext cx="2359811" cy="28747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ie je k dispozícii žiadny popis.">
            <a:extLst>
              <a:ext uri="{FF2B5EF4-FFF2-40B4-BE49-F238E27FC236}">
                <a16:creationId xmlns:a16="http://schemas.microsoft.com/office/drawing/2014/main" xmlns="" id="{8F091615-7B9F-8D7E-D17E-16BB6889AB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8" y="3348211"/>
            <a:ext cx="2909644" cy="218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76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9306A6E-C451-48ED-386F-DC15A693D750}"/>
              </a:ext>
            </a:extLst>
          </p:cNvPr>
          <p:cNvSpPr>
            <a:spLocks noGrp="1"/>
          </p:cNvSpPr>
          <p:nvPr>
            <p:ph type="title"/>
          </p:nvPr>
        </p:nvSpPr>
        <p:spPr/>
        <p:txBody>
          <a:bodyPr/>
          <a:lstStyle/>
          <a:p>
            <a:r>
              <a:rPr lang="sk-SK" dirty="0"/>
              <a:t>Piatok 05.05.2023</a:t>
            </a:r>
          </a:p>
        </p:txBody>
      </p:sp>
      <p:sp>
        <p:nvSpPr>
          <p:cNvPr id="3" name="Zástupný objekt pre obsah 2">
            <a:extLst>
              <a:ext uri="{FF2B5EF4-FFF2-40B4-BE49-F238E27FC236}">
                <a16:creationId xmlns:a16="http://schemas.microsoft.com/office/drawing/2014/main" xmlns="" id="{410A8BB1-38AA-966A-21FE-25ABD77AB392}"/>
              </a:ext>
            </a:extLst>
          </p:cNvPr>
          <p:cNvSpPr>
            <a:spLocks noGrp="1"/>
          </p:cNvSpPr>
          <p:nvPr>
            <p:ph idx="1"/>
          </p:nvPr>
        </p:nvSpPr>
        <p:spPr>
          <a:xfrm>
            <a:off x="628650" y="1276316"/>
            <a:ext cx="6571343" cy="3450613"/>
          </a:xfrm>
        </p:spPr>
        <p:txBody>
          <a:bodyPr>
            <a:normAutofit/>
          </a:bodyPr>
          <a:lstStyle/>
          <a:p>
            <a:r>
              <a:rPr lang="sk-SK" sz="1800" dirty="0"/>
              <a:t>Piatok ráno po raňajkách sme išli na </a:t>
            </a:r>
            <a:r>
              <a:rPr lang="sk-SK" sz="1800" dirty="0" smtClean="0"/>
              <a:t>prax, kde </a:t>
            </a:r>
            <a:r>
              <a:rPr lang="sk-SK" sz="1800" dirty="0"/>
              <a:t>som </a:t>
            </a:r>
            <a:r>
              <a:rPr lang="sk-SK" sz="1800" b="1" dirty="0"/>
              <a:t>menil celé riadenie vozidla</a:t>
            </a:r>
            <a:r>
              <a:rPr lang="sk-SK" sz="1800" dirty="0"/>
              <a:t> a robili sme doporučenú výmenu prevádzkových kvapalín na zákazníkovom aute. </a:t>
            </a:r>
          </a:p>
          <a:p>
            <a:r>
              <a:rPr lang="sk-SK" sz="1800" dirty="0"/>
              <a:t>Poobede sme boli na jazere pri našom hoteli </a:t>
            </a:r>
            <a:r>
              <a:rPr lang="sk-SK" sz="1800" dirty="0" smtClean="0"/>
              <a:t>a zabávali </a:t>
            </a:r>
            <a:r>
              <a:rPr lang="sk-SK" sz="1800" dirty="0"/>
              <a:t>sme sa na </a:t>
            </a:r>
            <a:r>
              <a:rPr lang="sk-SK" sz="1800" b="1" dirty="0"/>
              <a:t>vodnom matraci a </a:t>
            </a:r>
            <a:r>
              <a:rPr lang="sk-SK" sz="1800" b="1" dirty="0" err="1"/>
              <a:t>šlapadlách</a:t>
            </a:r>
            <a:r>
              <a:rPr lang="sk-SK" sz="1800" b="1" dirty="0"/>
              <a:t>.</a:t>
            </a:r>
            <a:r>
              <a:rPr lang="sk-SK" sz="1800" dirty="0"/>
              <a:t> </a:t>
            </a:r>
          </a:p>
          <a:p>
            <a:r>
              <a:rPr lang="sk-SK" sz="1800" dirty="0"/>
              <a:t>Večer sme sa stretli všetci pri </a:t>
            </a:r>
            <a:r>
              <a:rPr lang="sk-SK" sz="1800" dirty="0" smtClean="0"/>
              <a:t>ohnisku, </a:t>
            </a:r>
            <a:r>
              <a:rPr lang="sk-SK" sz="1800" dirty="0"/>
              <a:t>kde sme opekali </a:t>
            </a:r>
            <a:r>
              <a:rPr lang="sk-SK" sz="1800" dirty="0" err="1"/>
              <a:t>špekačky</a:t>
            </a:r>
            <a:r>
              <a:rPr lang="sk-SK" sz="1800" dirty="0"/>
              <a:t> a zabávali sme sa</a:t>
            </a:r>
          </a:p>
          <a:p>
            <a:r>
              <a:rPr lang="sk-SK" sz="2000" b="1" dirty="0"/>
              <a:t>MOMENT DŇA:  ROZPRÁVANIE PRI OHNI. </a:t>
            </a:r>
          </a:p>
        </p:txBody>
      </p:sp>
      <p:pic>
        <p:nvPicPr>
          <p:cNvPr id="2050" name="Picture 2">
            <a:extLst>
              <a:ext uri="{FF2B5EF4-FFF2-40B4-BE49-F238E27FC236}">
                <a16:creationId xmlns:a16="http://schemas.microsoft.com/office/drawing/2014/main" xmlns="" id="{D346D443-E96C-6F4E-B711-2F9EFFD515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6289" y="548680"/>
            <a:ext cx="2069801" cy="34506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C57D5357-47B5-30BB-D1BA-C25FCEAEE3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46" b="27032"/>
          <a:stretch/>
        </p:blipFill>
        <p:spPr bwMode="auto">
          <a:xfrm>
            <a:off x="2579655" y="3861996"/>
            <a:ext cx="2241814" cy="2429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xmlns="" id="{6F0032CE-C3A8-DEEA-12F3-38281E7BBC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09" y="3861996"/>
            <a:ext cx="1964806" cy="2619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DC874D73-ED93-7EFF-6463-CE2F971F00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2094" y="3578270"/>
            <a:ext cx="216024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49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8191317-BDE6-1670-603F-E88296EC4AEA}"/>
              </a:ext>
            </a:extLst>
          </p:cNvPr>
          <p:cNvSpPr>
            <a:spLocks noGrp="1"/>
          </p:cNvSpPr>
          <p:nvPr>
            <p:ph type="title"/>
          </p:nvPr>
        </p:nvSpPr>
        <p:spPr/>
        <p:txBody>
          <a:bodyPr/>
          <a:lstStyle/>
          <a:p>
            <a:r>
              <a:rPr lang="sk-SK" dirty="0"/>
              <a:t>Sobota 06.05.2023</a:t>
            </a:r>
          </a:p>
        </p:txBody>
      </p:sp>
      <p:sp>
        <p:nvSpPr>
          <p:cNvPr id="3" name="Zástupný objekt pre obsah 2">
            <a:extLst>
              <a:ext uri="{FF2B5EF4-FFF2-40B4-BE49-F238E27FC236}">
                <a16:creationId xmlns:a16="http://schemas.microsoft.com/office/drawing/2014/main" xmlns="" id="{B686B467-398D-4241-F620-127355584A39}"/>
              </a:ext>
            </a:extLst>
          </p:cNvPr>
          <p:cNvSpPr>
            <a:spLocks noGrp="1"/>
          </p:cNvSpPr>
          <p:nvPr>
            <p:ph idx="1"/>
          </p:nvPr>
        </p:nvSpPr>
        <p:spPr>
          <a:xfrm>
            <a:off x="628650" y="1196752"/>
            <a:ext cx="6571343" cy="3450613"/>
          </a:xfrm>
        </p:spPr>
        <p:txBody>
          <a:bodyPr>
            <a:normAutofit/>
          </a:bodyPr>
          <a:lstStyle/>
          <a:p>
            <a:r>
              <a:rPr lang="sk-SK" sz="1800" dirty="0"/>
              <a:t>V sobotu sme boli v </a:t>
            </a:r>
            <a:r>
              <a:rPr lang="sk-SK" sz="1800" b="1" dirty="0"/>
              <a:t>d</a:t>
            </a:r>
            <a:r>
              <a:rPr lang="sk-SK" sz="1800" b="1" dirty="0" smtClean="0"/>
              <a:t>ivadle </a:t>
            </a:r>
            <a:r>
              <a:rPr lang="sk-SK" sz="1800" dirty="0"/>
              <a:t>B</a:t>
            </a:r>
            <a:r>
              <a:rPr lang="sk-SK" sz="1800" b="1" dirty="0" smtClean="0"/>
              <a:t>roadway, </a:t>
            </a:r>
            <a:r>
              <a:rPr lang="sk-SK" sz="1800" dirty="0"/>
              <a:t>kde sme sledovali divadelnú </a:t>
            </a:r>
            <a:r>
              <a:rPr lang="sk-SK" sz="1800" dirty="0" smtClean="0"/>
              <a:t>hru </a:t>
            </a:r>
            <a:r>
              <a:rPr lang="sk-SK" sz="1800" dirty="0"/>
              <a:t>Láska Nebeská. </a:t>
            </a:r>
          </a:p>
          <a:p>
            <a:r>
              <a:rPr lang="sk-SK" sz="1800" dirty="0" smtClean="0"/>
              <a:t>Podvečer sme sa </a:t>
            </a:r>
            <a:r>
              <a:rPr lang="sk-SK" sz="1800" dirty="0"/>
              <a:t>boli v Prahe najesť a potom sme </a:t>
            </a:r>
            <a:r>
              <a:rPr lang="sk-SK" sz="1800" dirty="0" smtClean="0"/>
              <a:t>sa </a:t>
            </a:r>
            <a:r>
              <a:rPr lang="sk-SK" sz="1800" dirty="0"/>
              <a:t>išli prejsť po Prahe a sledovali sme </a:t>
            </a:r>
            <a:r>
              <a:rPr lang="sk-SK" sz="1800" b="1" dirty="0"/>
              <a:t>nočnú Prahu.</a:t>
            </a:r>
          </a:p>
          <a:p>
            <a:r>
              <a:rPr lang="sk-SK" sz="1800" dirty="0"/>
              <a:t>Po vrátení na hotel sme mali s kamarátmi posedenie.</a:t>
            </a:r>
          </a:p>
          <a:p>
            <a:r>
              <a:rPr lang="sk-SK" sz="2000" b="1" dirty="0"/>
              <a:t>MOMENT DŇA:  </a:t>
            </a:r>
            <a:r>
              <a:rPr lang="sk-SK" sz="2000" b="1" dirty="0" smtClean="0"/>
              <a:t>PRECHÁDZKA PO </a:t>
            </a:r>
            <a:r>
              <a:rPr lang="sk-SK" sz="2000" b="1" dirty="0"/>
              <a:t>NOČNEJ PRAHE.</a:t>
            </a:r>
          </a:p>
        </p:txBody>
      </p:sp>
      <p:pic>
        <p:nvPicPr>
          <p:cNvPr id="1026" name="Picture 2">
            <a:extLst>
              <a:ext uri="{FF2B5EF4-FFF2-40B4-BE49-F238E27FC236}">
                <a16:creationId xmlns:a16="http://schemas.microsoft.com/office/drawing/2014/main" xmlns="" id="{B2CFFCF1-81A4-B17E-70AD-0BF60CD497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939" y="3429000"/>
            <a:ext cx="3528392" cy="2649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A2A0C42F-3E8C-0B91-43A3-C87E151221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483" y="4014247"/>
            <a:ext cx="3312368" cy="24868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E241A827-8BE2-6A88-2A18-57BB093992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183" r="14646"/>
          <a:stretch/>
        </p:blipFill>
        <p:spPr bwMode="auto">
          <a:xfrm>
            <a:off x="6437553" y="2137330"/>
            <a:ext cx="2574032" cy="206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36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C17E254-F731-55E6-F9A5-4DE3F64B65D8}"/>
              </a:ext>
            </a:extLst>
          </p:cNvPr>
          <p:cNvSpPr>
            <a:spLocks noGrp="1"/>
          </p:cNvSpPr>
          <p:nvPr>
            <p:ph type="title"/>
          </p:nvPr>
        </p:nvSpPr>
        <p:spPr/>
        <p:txBody>
          <a:bodyPr/>
          <a:lstStyle/>
          <a:p>
            <a:r>
              <a:rPr lang="sk-SK" dirty="0"/>
              <a:t>Nedeľa 07.05.2023</a:t>
            </a:r>
          </a:p>
        </p:txBody>
      </p:sp>
      <p:sp>
        <p:nvSpPr>
          <p:cNvPr id="3" name="Zástupný objekt pre obsah 2">
            <a:extLst>
              <a:ext uri="{FF2B5EF4-FFF2-40B4-BE49-F238E27FC236}">
                <a16:creationId xmlns:a16="http://schemas.microsoft.com/office/drawing/2014/main" xmlns="" id="{1BE1A653-3966-5E62-1518-A942A0246B5F}"/>
              </a:ext>
            </a:extLst>
          </p:cNvPr>
          <p:cNvSpPr>
            <a:spLocks noGrp="1"/>
          </p:cNvSpPr>
          <p:nvPr>
            <p:ph idx="1"/>
          </p:nvPr>
        </p:nvSpPr>
        <p:spPr>
          <a:xfrm>
            <a:off x="661034" y="1196752"/>
            <a:ext cx="6571343" cy="3450613"/>
          </a:xfrm>
        </p:spPr>
        <p:txBody>
          <a:bodyPr>
            <a:normAutofit/>
          </a:bodyPr>
          <a:lstStyle/>
          <a:p>
            <a:r>
              <a:rPr lang="sk-SK" sz="1800" dirty="0"/>
              <a:t>Na nedeľu sme mali program o </a:t>
            </a:r>
            <a:r>
              <a:rPr lang="sk-SK" sz="1800" dirty="0" smtClean="0"/>
              <a:t>tom, </a:t>
            </a:r>
            <a:r>
              <a:rPr lang="sk-SK" sz="1800" dirty="0"/>
              <a:t>že sme išli do najväčšieho </a:t>
            </a:r>
            <a:r>
              <a:rPr lang="sk-SK" sz="1800" b="1" dirty="0" err="1"/>
              <a:t>Aquaparku</a:t>
            </a:r>
            <a:r>
              <a:rPr lang="sk-SK" sz="1800" b="1" dirty="0"/>
              <a:t> v Európe.</a:t>
            </a:r>
          </a:p>
          <a:p>
            <a:r>
              <a:rPr lang="sk-SK" sz="1800" dirty="0"/>
              <a:t>V </a:t>
            </a:r>
            <a:r>
              <a:rPr lang="sk-SK" sz="1800" dirty="0" err="1"/>
              <a:t>Aquaparku</a:t>
            </a:r>
            <a:r>
              <a:rPr lang="sk-SK" sz="1800" dirty="0"/>
              <a:t> sme zažili veľa zážitkov z rôznych a obrovských toboganov a ešte mali možnosť vyskúšať si </a:t>
            </a:r>
            <a:r>
              <a:rPr lang="sk-SK" sz="1800" b="1" dirty="0"/>
              <a:t>horúcu </a:t>
            </a:r>
            <a:r>
              <a:rPr lang="sk-SK" sz="1800" b="1" dirty="0" smtClean="0"/>
              <a:t>Saunu.</a:t>
            </a:r>
            <a:endParaRPr lang="sk-SK" sz="1800" b="1" dirty="0"/>
          </a:p>
          <a:p>
            <a:r>
              <a:rPr lang="sk-SK" sz="1800" dirty="0"/>
              <a:t>Po </a:t>
            </a:r>
            <a:r>
              <a:rPr lang="sk-SK" sz="1800" dirty="0" err="1"/>
              <a:t>Aquaparku</a:t>
            </a:r>
            <a:r>
              <a:rPr lang="sk-SK" sz="1800" dirty="0"/>
              <a:t> sme privítali </a:t>
            </a:r>
            <a:r>
              <a:rPr lang="sk-SK" sz="1800" dirty="0" smtClean="0"/>
              <a:t>pána </a:t>
            </a:r>
            <a:r>
              <a:rPr lang="sk-SK" sz="1800" dirty="0"/>
              <a:t>učiteľa Nemčeka pri ohni na </a:t>
            </a:r>
            <a:r>
              <a:rPr lang="sk-SK" sz="1800" dirty="0" err="1"/>
              <a:t>Slapoch</a:t>
            </a:r>
            <a:r>
              <a:rPr lang="sk-SK" sz="1800" dirty="0"/>
              <a:t>.</a:t>
            </a:r>
          </a:p>
          <a:p>
            <a:r>
              <a:rPr lang="sk-SK" sz="2000" b="1" dirty="0"/>
              <a:t>MOMENT DŇA:  MOŽNOSŤ SI VYSKÚŠAŤ HORÚCU SAUNU V PRAHE. </a:t>
            </a:r>
          </a:p>
        </p:txBody>
      </p:sp>
      <p:pic>
        <p:nvPicPr>
          <p:cNvPr id="2050" name="Picture 2">
            <a:extLst>
              <a:ext uri="{FF2B5EF4-FFF2-40B4-BE49-F238E27FC236}">
                <a16:creationId xmlns:a16="http://schemas.microsoft.com/office/drawing/2014/main" xmlns="" id="{771E62F0-C7E3-A228-21AB-0B34DC38C5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561574"/>
            <a:ext cx="3224488" cy="24208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71DFC4D7-5215-6DFC-1901-B99822FC64F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981" b="15972"/>
          <a:stretch/>
        </p:blipFill>
        <p:spPr bwMode="auto">
          <a:xfrm>
            <a:off x="7091043" y="1038445"/>
            <a:ext cx="1932729" cy="27614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xmlns="" id="{F4310DEB-2D22-19C6-44BF-C486F2DBDD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1123" y="3580937"/>
            <a:ext cx="2840845" cy="21328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9A5D4238-3DAA-AC7B-3F28-1F4AF2556B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3622" y="4545124"/>
            <a:ext cx="2936756"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4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92AC137-1F5A-CD58-C103-0E4FF25CDCAC}"/>
              </a:ext>
            </a:extLst>
          </p:cNvPr>
          <p:cNvSpPr>
            <a:spLocks noGrp="1"/>
          </p:cNvSpPr>
          <p:nvPr>
            <p:ph type="title"/>
          </p:nvPr>
        </p:nvSpPr>
        <p:spPr/>
        <p:txBody>
          <a:bodyPr/>
          <a:lstStyle/>
          <a:p>
            <a:r>
              <a:rPr lang="sk-SK" dirty="0"/>
              <a:t>Pondelok 08.05.2023</a:t>
            </a:r>
          </a:p>
        </p:txBody>
      </p:sp>
      <p:sp>
        <p:nvSpPr>
          <p:cNvPr id="3" name="Zástupný objekt pre obsah 2">
            <a:extLst>
              <a:ext uri="{FF2B5EF4-FFF2-40B4-BE49-F238E27FC236}">
                <a16:creationId xmlns:a16="http://schemas.microsoft.com/office/drawing/2014/main" xmlns="" id="{3E5C4388-2337-B7AB-6BB1-D16A41517833}"/>
              </a:ext>
            </a:extLst>
          </p:cNvPr>
          <p:cNvSpPr>
            <a:spLocks noGrp="1"/>
          </p:cNvSpPr>
          <p:nvPr>
            <p:ph idx="1"/>
          </p:nvPr>
        </p:nvSpPr>
        <p:spPr>
          <a:xfrm>
            <a:off x="628650" y="1243967"/>
            <a:ext cx="6571343" cy="3450613"/>
          </a:xfrm>
        </p:spPr>
        <p:txBody>
          <a:bodyPr>
            <a:normAutofit/>
          </a:bodyPr>
          <a:lstStyle/>
          <a:p>
            <a:r>
              <a:rPr lang="sk-SK" sz="1800" dirty="0"/>
              <a:t>Pondelok ráno sme boli v Tep </a:t>
            </a:r>
            <a:r>
              <a:rPr lang="sk-SK" sz="1800" dirty="0" smtClean="0"/>
              <a:t>Faktory </a:t>
            </a:r>
            <a:r>
              <a:rPr lang="sk-SK" sz="1800" dirty="0"/>
              <a:t>a tam sme prekonávali prekážky rôznej ťažkosti.</a:t>
            </a:r>
          </a:p>
          <a:p>
            <a:r>
              <a:rPr lang="sk-SK" sz="1800" b="1" dirty="0"/>
              <a:t>Pevnosť </a:t>
            </a:r>
            <a:r>
              <a:rPr lang="sk-SK" sz="1800" b="1" dirty="0" err="1"/>
              <a:t>boyard</a:t>
            </a:r>
            <a:r>
              <a:rPr lang="sk-SK" sz="1800" b="1" dirty="0"/>
              <a:t> </a:t>
            </a:r>
            <a:r>
              <a:rPr lang="sk-SK" sz="1800" dirty="0"/>
              <a:t>nás naučilo pracovať v tíme.</a:t>
            </a:r>
          </a:p>
          <a:p>
            <a:r>
              <a:rPr lang="sk-SK" sz="1800" dirty="0"/>
              <a:t>Niektorí z nás prekonali sami seba prekážky </a:t>
            </a:r>
            <a:r>
              <a:rPr lang="sk-SK" sz="1800" dirty="0" smtClean="0"/>
              <a:t>boli rôzne náročne.</a:t>
            </a:r>
            <a:endParaRPr lang="sk-SK" sz="1800" dirty="0"/>
          </a:p>
          <a:p>
            <a:r>
              <a:rPr lang="sk-SK" sz="2000" b="1" dirty="0"/>
              <a:t>MOMENT DŇA:  ZISTIL </a:t>
            </a:r>
            <a:r>
              <a:rPr lang="sk-SK" sz="2000" b="1" dirty="0" smtClean="0"/>
              <a:t>SOM, </a:t>
            </a:r>
            <a:r>
              <a:rPr lang="sk-SK" sz="2000" b="1" dirty="0"/>
              <a:t>ŽE VIEM PRACOVAŤ S ĽUĎMI AKO V TÍME. </a:t>
            </a:r>
          </a:p>
        </p:txBody>
      </p:sp>
      <p:pic>
        <p:nvPicPr>
          <p:cNvPr id="3074" name="Picture 2">
            <a:extLst>
              <a:ext uri="{FF2B5EF4-FFF2-40B4-BE49-F238E27FC236}">
                <a16:creationId xmlns:a16="http://schemas.microsoft.com/office/drawing/2014/main" xmlns="" id="{0CC20070-D9F6-8FF4-FD84-69ECB94AE5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9015" y="1527898"/>
            <a:ext cx="2162063" cy="2882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38ADAD3E-21B2-5143-F95D-83521C4EE3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726" y="3207594"/>
            <a:ext cx="4456276" cy="33456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xmlns="" id="{8606C73A-9CDC-8838-CE63-4445F0A8CC8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925" b="7690"/>
          <a:stretch/>
        </p:blipFill>
        <p:spPr bwMode="auto">
          <a:xfrm>
            <a:off x="213582" y="3429000"/>
            <a:ext cx="2822824" cy="276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915020"/>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1017</TotalTime>
  <Words>1011</Words>
  <Application>Microsoft Office PowerPoint</Application>
  <PresentationFormat>Prezentácia na obrazovke (4:3)</PresentationFormat>
  <Paragraphs>77</Paragraphs>
  <Slides>14</Slides>
  <Notes>2</Notes>
  <HiddenSlides>0</HiddenSlides>
  <MMClips>0</MMClips>
  <ScaleCrop>false</ScaleCrop>
  <HeadingPairs>
    <vt:vector size="8" baseType="variant">
      <vt:variant>
        <vt:lpstr>Použité písma</vt:lpstr>
      </vt:variant>
      <vt:variant>
        <vt:i4>3</vt:i4>
      </vt:variant>
      <vt:variant>
        <vt:lpstr>Motív</vt:lpstr>
      </vt:variant>
      <vt:variant>
        <vt:i4>1</vt:i4>
      </vt:variant>
      <vt:variant>
        <vt:lpstr>Vložené servery OLE</vt:lpstr>
      </vt:variant>
      <vt:variant>
        <vt:i4>1</vt:i4>
      </vt:variant>
      <vt:variant>
        <vt:lpstr>Nadpisy snímok</vt:lpstr>
      </vt:variant>
      <vt:variant>
        <vt:i4>14</vt:i4>
      </vt:variant>
    </vt:vector>
  </HeadingPairs>
  <TitlesOfParts>
    <vt:vector size="19" baseType="lpstr">
      <vt:lpstr>Arial</vt:lpstr>
      <vt:lpstr>Calibri</vt:lpstr>
      <vt:lpstr>Calibri Light</vt:lpstr>
      <vt:lpstr>Motív Office</vt:lpstr>
      <vt:lpstr>Document</vt:lpstr>
      <vt:lpstr>KA122 - Mobilita učiacich sa a zamestnancov v OVP Projekt:  Odbornosť a zručnosť   Prijímateľ projektu: Stredná odborná škola dopravná                                      Rosinská 3126/2 010 08 Žilina  Miesto pobytu:  AUTO EŠPANDR, autoservis Praha 10, Daliborova                         834/20, 102 00 Praha 15, Česká republika  Dátum pobytu:  01.05 – 12.05-2023</vt:lpstr>
      <vt:lpstr>Pondelok 01.05.2023</vt:lpstr>
      <vt:lpstr>Utorok 02.05.2023</vt:lpstr>
      <vt:lpstr>Streda 03.05.2023 </vt:lpstr>
      <vt:lpstr>Štvrtok 04.05.2023</vt:lpstr>
      <vt:lpstr>Piatok 05.05.2023</vt:lpstr>
      <vt:lpstr>Sobota 06.05.2023</vt:lpstr>
      <vt:lpstr>Nedeľa 07.05.2023</vt:lpstr>
      <vt:lpstr>Pondelok 08.05.2023</vt:lpstr>
      <vt:lpstr>Utorok 09.05.2023</vt:lpstr>
      <vt:lpstr>Streda 10.05.2023</vt:lpstr>
      <vt:lpstr>Štvrtok 11.05.2023</vt:lpstr>
      <vt:lpstr>Piatok 12.05.2023</vt:lpstr>
      <vt:lpstr>Záverečné zhrnutie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KA102 - Mobilita učiacich sa a zamestnancov v OVP Projekt:  Podporujeme žiakov   Prijímateľ projektu: Stredná odborná škola dopravná Rosinská cesta 2  010 08 Žilina Miesto pobytu:  Střední odborná škola a Střední odborné učiliště,  Hradec Králové, Vocelova 1338, Hradec Králové,   Česká republika Dátum pobytu:  15.11.-26.11.2021</dc:title>
  <dc:creator>ProBook</dc:creator>
  <cp:lastModifiedBy>Žiak</cp:lastModifiedBy>
  <cp:revision>71</cp:revision>
  <dcterms:created xsi:type="dcterms:W3CDTF">2021-11-16T15:09:50Z</dcterms:created>
  <dcterms:modified xsi:type="dcterms:W3CDTF">2023-05-15T10:50:11Z</dcterms:modified>
</cp:coreProperties>
</file>