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9"/>
  </p:notesMasterIdLst>
  <p:sldIdLst>
    <p:sldId id="256" r:id="rId2"/>
    <p:sldId id="295" r:id="rId3"/>
    <p:sldId id="297" r:id="rId4"/>
    <p:sldId id="298" r:id="rId5"/>
    <p:sldId id="300" r:id="rId6"/>
    <p:sldId id="299" r:id="rId7"/>
    <p:sldId id="301" r:id="rId8"/>
    <p:sldId id="303" r:id="rId9"/>
    <p:sldId id="302" r:id="rId10"/>
    <p:sldId id="304" r:id="rId11"/>
    <p:sldId id="305" r:id="rId12"/>
    <p:sldId id="306" r:id="rId13"/>
    <p:sldId id="307" r:id="rId14"/>
    <p:sldId id="308" r:id="rId15"/>
    <p:sldId id="296" r:id="rId16"/>
    <p:sldId id="309" r:id="rId17"/>
    <p:sldId id="310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 smtClean="0"/>
              <a:t>KA122 </a:t>
            </a:r>
            <a:r>
              <a:rPr lang="sk-SK" sz="2000" b="1" dirty="0"/>
              <a:t>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/>
              <a:t>Projekt:  </a:t>
            </a:r>
            <a:r>
              <a:rPr lang="sk-SK" sz="2400" b="1" dirty="0" smtClean="0">
                <a:solidFill>
                  <a:srgbClr val="FF0000"/>
                </a:solidFill>
              </a:rPr>
              <a:t>Odbornosť a zručnosť</a:t>
            </a: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dopravná </a:t>
            </a:r>
            <a:r>
              <a:rPr lang="sk-SK" sz="2000" b="1" dirty="0" err="1"/>
              <a:t>Rosinská</a:t>
            </a:r>
            <a:r>
              <a:rPr lang="sk-SK" sz="2000" b="1" dirty="0"/>
              <a:t> cesta 2</a:t>
            </a:r>
            <a:br>
              <a:rPr lang="sk-SK" sz="2000" b="1" dirty="0"/>
            </a:br>
            <a:r>
              <a:rPr lang="sk-SK" sz="2000" b="1" dirty="0"/>
              <a:t>	010 08 </a:t>
            </a:r>
            <a:r>
              <a:rPr lang="sk-SK" sz="2000" b="1" dirty="0" smtClean="0"/>
              <a:t>Žilina</a:t>
            </a:r>
            <a:br>
              <a:rPr lang="sk-SK" sz="2000" b="1" dirty="0" smtClean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>Miesto pobytu: 	</a:t>
            </a:r>
            <a:r>
              <a:rPr lang="en-US" sz="2000" b="1" dirty="0" err="1"/>
              <a:t>Střední</a:t>
            </a:r>
            <a:r>
              <a:rPr lang="en-US" sz="2000" b="1" dirty="0"/>
              <a:t> odborná škola a </a:t>
            </a:r>
            <a:r>
              <a:rPr lang="en-US" sz="2000" b="1" dirty="0" err="1"/>
              <a:t>Střední</a:t>
            </a:r>
            <a:r>
              <a:rPr lang="en-US" sz="2000" b="1" dirty="0"/>
              <a:t> </a:t>
            </a:r>
            <a:r>
              <a:rPr lang="en-US" sz="2000" b="1" dirty="0" err="1"/>
              <a:t>odborné</a:t>
            </a:r>
            <a:r>
              <a:rPr lang="en-US" sz="2000" b="1" dirty="0"/>
              <a:t> </a:t>
            </a:r>
            <a:r>
              <a:rPr lang="en-US" sz="2000" b="1" dirty="0" err="1"/>
              <a:t>učiliště</a:t>
            </a:r>
            <a:r>
              <a:rPr lang="en-US" sz="2000" b="1" dirty="0"/>
              <a:t>, </a:t>
            </a:r>
            <a:r>
              <a:rPr lang="sk-SK" sz="2000" b="1" dirty="0"/>
              <a:t>	</a:t>
            </a:r>
            <a:r>
              <a:rPr lang="en-US" sz="2000" b="1" dirty="0"/>
              <a:t>Hradec </a:t>
            </a:r>
            <a:r>
              <a:rPr lang="en-US" sz="2000" b="1" dirty="0" err="1"/>
              <a:t>Králové</a:t>
            </a:r>
            <a:r>
              <a:rPr lang="en-US" sz="2000" b="1" dirty="0"/>
              <a:t>, </a:t>
            </a:r>
            <a:r>
              <a:rPr lang="en-US" sz="2000" b="1" dirty="0" err="1"/>
              <a:t>Vocelova</a:t>
            </a:r>
            <a:r>
              <a:rPr lang="en-US" sz="2000" b="1" dirty="0"/>
              <a:t> 1338, Hradec </a:t>
            </a:r>
            <a:r>
              <a:rPr lang="en-US" sz="2000" b="1" dirty="0" err="1"/>
              <a:t>Králové</a:t>
            </a:r>
            <a:r>
              <a:rPr lang="en-US" sz="2000" b="1" dirty="0"/>
              <a:t>,  </a:t>
            </a:r>
            <a:r>
              <a:rPr lang="sk-SK" sz="2000" b="1" dirty="0"/>
              <a:t>	</a:t>
            </a:r>
            <a:r>
              <a:rPr lang="en-US" sz="2000" b="1" dirty="0" err="1"/>
              <a:t>Česká</a:t>
            </a:r>
            <a:r>
              <a:rPr lang="en-US" sz="2000" b="1" dirty="0"/>
              <a:t> </a:t>
            </a:r>
            <a:r>
              <a:rPr lang="en-US" sz="2000" b="1" dirty="0" err="1"/>
              <a:t>republika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	</a:t>
            </a:r>
            <a:r>
              <a:rPr lang="sk-SK" sz="2000" b="1" dirty="0" smtClean="0"/>
              <a:t>07.11.-11.11.2022</a:t>
            </a:r>
            <a:endParaRPr lang="sk-SK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Ing. Mária </a:t>
            </a:r>
            <a:r>
              <a:rPr lang="sk-SK" sz="9600" b="1" dirty="0" err="1">
                <a:solidFill>
                  <a:srgbClr val="FF0000"/>
                </a:solidFill>
              </a:rPr>
              <a:t>Vítová</a:t>
            </a:r>
            <a:r>
              <a:rPr lang="sk-SK" sz="9600" b="1" dirty="0">
                <a:solidFill>
                  <a:srgbClr val="FF0000"/>
                </a:solidFill>
              </a:rPr>
              <a:t>, </a:t>
            </a:r>
            <a:r>
              <a:rPr lang="sk-SK" sz="9600" b="1" dirty="0" err="1">
                <a:solidFill>
                  <a:srgbClr val="FF0000"/>
                </a:solidFill>
              </a:rPr>
              <a:t>PhD.,MBA</a:t>
            </a:r>
            <a:r>
              <a:rPr lang="sk-SK" sz="9600" b="1" dirty="0">
                <a:solidFill>
                  <a:srgbClr val="FF0000"/>
                </a:solidFill>
              </a:rPr>
              <a:t> </a:t>
            </a: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2674640" cy="12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10.11.2022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9" y="1268760"/>
            <a:ext cx="7956872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Trenažér zvárania</a:t>
            </a:r>
            <a:endParaRPr lang="sk-SK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Zváranie elektrickým oblúkom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Metodické usmernenie k realizácii </a:t>
            </a:r>
            <a:r>
              <a:rPr lang="sk-SK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zvárarnia</a:t>
            </a:r>
            <a:r>
              <a:rPr lang="sk-S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majster p. </a:t>
            </a:r>
            <a:r>
              <a:rPr lang="sk-SK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Samek</a:t>
            </a:r>
            <a:endParaRPr lang="sk-SK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Vysvetlil metódy výučby postupy ako žiakov učia robiť rovné a pevné zvary na trenažéri a neskôr v zváračskej škole</a:t>
            </a:r>
          </a:p>
          <a:p>
            <a:pPr marL="0" indent="0">
              <a:buNone/>
            </a:pPr>
            <a:endParaRPr lang="sk-SK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Trenažér na nákladnom automobile a Trenažér  </a:t>
            </a:r>
            <a:r>
              <a:rPr lang="sk-SK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motorke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Metodické usmernenie ako robiť výcvik  pre žiakov vysvetlil p</a:t>
            </a:r>
            <a:r>
              <a:rPr lang="sk-SK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Půhoný</a:t>
            </a:r>
            <a:endParaRPr lang="sk-SK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Získali sme podrobný postup ako postupovať pri výcviku na trenažéroch, popísal nám ako potom žiaci prechádzajú na výcvik v teréne.</a:t>
            </a:r>
            <a:endParaRPr lang="sk-SK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2674640" cy="12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11.11.2022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9" y="1268760"/>
            <a:ext cx="7956872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Odborný </a:t>
            </a:r>
            <a:r>
              <a:rPr lang="sk-S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</a:t>
            </a:r>
            <a:r>
              <a:rPr lang="sk-S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 v dielňach školy</a:t>
            </a:r>
          </a:p>
          <a:p>
            <a:pPr marL="0" indent="0">
              <a:buNone/>
            </a:pPr>
            <a:endParaRPr lang="sk-SK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výcviku</a:t>
            </a:r>
          </a:p>
          <a:p>
            <a:pPr marL="0" indent="0"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Žiaci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pracovali v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trojčlenných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skupinách. Majster zadal úlohy, stanovil čas realizácie. Každá skupina mala povereného žiaka, ktorý rozdeľoval úlohy a viedol skupinu. V skupinách sa pri každej úlohe striedali vedúci tímov.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Zúčastnila som sa výcviku a pracovala som na strojoch a zariadeniach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Po skončení úlohy, majster vyhodnotil postup práce a výsledok práce. Zároveň zhodnotil aj tímovú prácu a riadenie skupiny.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067128" cy="1224136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Voľnočasové</a:t>
            </a:r>
            <a:r>
              <a:rPr lang="sk-SK" dirty="0" smtClean="0">
                <a:solidFill>
                  <a:srgbClr val="FF0000"/>
                </a:solidFill>
              </a:rPr>
              <a:t> aktivity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9" y="1268760"/>
            <a:ext cx="795687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Prehliadka mesta </a:t>
            </a:r>
            <a:r>
              <a:rPr lang="sk-S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k-S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radec Králové</a:t>
            </a:r>
            <a:endParaRPr lang="sk-SK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517940" cy="467226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1988840"/>
            <a:ext cx="3240360" cy="24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067128" cy="1224136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Voľnočasové</a:t>
            </a:r>
            <a:r>
              <a:rPr lang="sk-SK" dirty="0" smtClean="0">
                <a:solidFill>
                  <a:srgbClr val="FF0000"/>
                </a:solidFill>
              </a:rPr>
              <a:t> aktivity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9" y="1268760"/>
            <a:ext cx="795687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Návšteva mesta Pardubice</a:t>
            </a:r>
          </a:p>
          <a:p>
            <a:pPr marL="0" indent="0">
              <a:buNone/>
            </a:pP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1"/>
          <a:stretch/>
        </p:blipFill>
        <p:spPr>
          <a:xfrm>
            <a:off x="827584" y="2420888"/>
            <a:ext cx="3124013" cy="338437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7032"/>
            <a:ext cx="3518470" cy="26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067128" cy="1224136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Voľnočasové</a:t>
            </a:r>
            <a:r>
              <a:rPr lang="sk-SK" dirty="0" smtClean="0">
                <a:solidFill>
                  <a:srgbClr val="FF0000"/>
                </a:solidFill>
              </a:rPr>
              <a:t> aktivity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9" y="1268760"/>
            <a:ext cx="7956872" cy="5328592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k-SK" sz="2800" dirty="0" smtClean="0">
                <a:latin typeface="Comic Sans MS" panose="030F0702030302020204" pitchFamily="66" charset="0"/>
              </a:rPr>
              <a:t>„</a:t>
            </a:r>
            <a:r>
              <a:rPr lang="sk-SK" sz="2800" dirty="0" err="1">
                <a:latin typeface="Comic Sans MS" panose="030F0702030302020204" pitchFamily="66" charset="0"/>
              </a:rPr>
              <a:t>Inspirováno</a:t>
            </a:r>
            <a:r>
              <a:rPr lang="sk-SK" sz="2800" dirty="0">
                <a:latin typeface="Comic Sans MS" panose="030F0702030302020204" pitchFamily="66" charset="0"/>
              </a:rPr>
              <a:t> </a:t>
            </a:r>
            <a:r>
              <a:rPr lang="sk-SK" sz="2800" dirty="0" err="1">
                <a:latin typeface="Comic Sans MS" panose="030F0702030302020204" pitchFamily="66" charset="0"/>
              </a:rPr>
              <a:t>Beethovenem</a:t>
            </a:r>
            <a:r>
              <a:rPr lang="sk-SK" sz="2800" dirty="0">
                <a:latin typeface="Comic Sans MS" panose="030F0702030302020204" pitchFamily="66" charset="0"/>
              </a:rPr>
              <a:t>“ </a:t>
            </a:r>
            <a:r>
              <a:rPr lang="sk-SK" sz="2800" dirty="0" smtClean="0">
                <a:latin typeface="Comic Sans MS" panose="030F0702030302020204" pitchFamily="66" charset="0"/>
              </a:rPr>
              <a:t> - koncert filharmónie v Hradci Králové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28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800" dirty="0" smtClean="0">
                <a:latin typeface="Comic Sans MS" panose="030F0702030302020204" pitchFamily="66" charset="0"/>
              </a:rPr>
              <a:t>Hvezdáreň a planetárium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28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800" dirty="0" smtClean="0">
                <a:latin typeface="Comic Sans MS" panose="030F0702030302020204" pitchFamily="66" charset="0"/>
              </a:rPr>
              <a:t>Pevnosť </a:t>
            </a:r>
            <a:r>
              <a:rPr lang="sk-SK" sz="2800" dirty="0" err="1" smtClean="0">
                <a:latin typeface="Comic Sans MS" panose="030F0702030302020204" pitchFamily="66" charset="0"/>
              </a:rPr>
              <a:t>Josefov</a:t>
            </a:r>
            <a:endParaRPr lang="sk-SK" sz="28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sz="28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800" dirty="0" err="1" smtClean="0">
                <a:latin typeface="Comic Sans MS" panose="030F0702030302020204" pitchFamily="66" charset="0"/>
              </a:rPr>
              <a:t>Krkonoše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Sněžka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800" dirty="0" smtClean="0">
                <a:latin typeface="Comic Sans MS" panose="030F0702030302020204" pitchFamily="66" charset="0"/>
              </a:rPr>
              <a:t>– výlet spojený s turistikou</a:t>
            </a:r>
            <a:endParaRPr lang="sk-SK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683676"/>
              </p:ext>
            </p:extLst>
          </p:nvPr>
        </p:nvGraphicFramePr>
        <p:xfrm>
          <a:off x="5436096" y="5085184"/>
          <a:ext cx="2160240" cy="133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Bitová mapa" r:id="rId4" imgW="0" imgH="0" progId="PBrush">
                  <p:embed/>
                </p:oleObj>
              </mc:Choice>
              <mc:Fallback>
                <p:oleObj name="Bitová mapa" r:id="rId4" imgW="0" imgH="0" progId="PBrush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085184"/>
                        <a:ext cx="2160240" cy="1331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52936"/>
            <a:ext cx="1852938" cy="247058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6"/>
            <a:ext cx="2641428" cy="198884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916832"/>
            <a:ext cx="220824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496944" cy="5529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Metodické kompetencie</a:t>
            </a:r>
          </a:p>
          <a:p>
            <a:pPr marL="0" indent="0">
              <a:buNone/>
            </a:pPr>
            <a:endParaRPr lang="sk-S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Inovatívne metódy vyučovania – prínos predovšetkým z rozdeľovania úloh v dielňach, metódy kontroly a podávania spätnej väzby, metódy hodnotenia</a:t>
            </a:r>
          </a:p>
          <a:p>
            <a:pPr marL="0" indent="0">
              <a:buNone/>
            </a:pP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Metódy pri medzi predmetových vzťahoch – prepojenie odborných teoretických predmetov s praktickými cvičeniami a odborným výcvikom v dielňach – metódy zamerané na výklad učiva spojený s demonštračnými metódami, metódami príkladov z praxe, nácvikom zručností na modeloch a pri výcviku</a:t>
            </a:r>
            <a:endParaRPr lang="sk-S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Záverečné zhrnutie</a:t>
            </a:r>
          </a:p>
        </p:txBody>
      </p:sp>
    </p:spTree>
    <p:extLst>
      <p:ext uri="{BB962C8B-B14F-4D97-AF65-F5344CB8AC3E}">
        <p14:creationId xmlns:p14="http://schemas.microsoft.com/office/powerpoint/2010/main" val="25123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496944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Odborné kompetencie</a:t>
            </a:r>
          </a:p>
          <a:p>
            <a:pPr marL="0" indent="0">
              <a:buNone/>
            </a:pPr>
            <a:endParaRPr lang="sk-S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/>
              <a:t>Získané vedomosti</a:t>
            </a:r>
            <a:endParaRPr lang="sk-SK" b="1" dirty="0"/>
          </a:p>
          <a:p>
            <a:pPr marL="0" indent="0">
              <a:buNone/>
            </a:pPr>
            <a:r>
              <a:rPr lang="sk-SK" dirty="0"/>
              <a:t>- o moderných diagnostických strojoch a zariadeniach na diagnostiku podvozku vozidiel, diagnostiku pohonu vozidiel</a:t>
            </a:r>
          </a:p>
          <a:p>
            <a:pPr marL="0" indent="0">
              <a:buNone/>
            </a:pPr>
            <a:r>
              <a:rPr lang="sk-SK" dirty="0"/>
              <a:t>vrátane alternatívnych pohonov a kontrolu chybových hlásení všetkých systémov riadenia jednotlivých obvodov cestných</a:t>
            </a:r>
          </a:p>
          <a:p>
            <a:pPr marL="0" indent="0">
              <a:buNone/>
            </a:pPr>
            <a:r>
              <a:rPr lang="sk-SK" dirty="0"/>
              <a:t>motorových </a:t>
            </a:r>
            <a:r>
              <a:rPr lang="sk-SK" dirty="0" smtClean="0"/>
              <a:t>vozidiel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- </a:t>
            </a:r>
            <a:r>
              <a:rPr lang="sk-SK" dirty="0"/>
              <a:t>o zásadách a spôsoboch likvidácie prevádzkových tekutín a ostatných materiálov ekologickým spôsobom.</a:t>
            </a:r>
          </a:p>
          <a:p>
            <a:pPr>
              <a:buFontTx/>
              <a:buChar char="-"/>
            </a:pPr>
            <a:endParaRPr lang="sk-SK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Záverečné zhrnutie</a:t>
            </a:r>
          </a:p>
        </p:txBody>
      </p:sp>
    </p:spTree>
    <p:extLst>
      <p:ext uri="{BB962C8B-B14F-4D97-AF65-F5344CB8AC3E}">
        <p14:creationId xmlns:p14="http://schemas.microsoft.com/office/powerpoint/2010/main" val="4115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496944" cy="5529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Odborné kompetencie</a:t>
            </a:r>
          </a:p>
          <a:p>
            <a:pPr marL="0" indent="0">
              <a:buNone/>
            </a:pPr>
            <a:endParaRPr lang="sk-S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/>
              <a:t>Získané zručnosti</a:t>
            </a:r>
            <a:endParaRPr lang="sk-SK" b="1" dirty="0"/>
          </a:p>
          <a:p>
            <a:pPr marL="0" indent="0">
              <a:buNone/>
            </a:pPr>
            <a:r>
              <a:rPr lang="sk-SK" dirty="0" smtClean="0"/>
              <a:t>-  Viem  pracovať </a:t>
            </a:r>
            <a:r>
              <a:rPr lang="sk-SK" dirty="0"/>
              <a:t>na moderných diagnostických strojoch a zariadeniach a vysvetľovať technologické postupy (digitálne</a:t>
            </a:r>
          </a:p>
          <a:p>
            <a:pPr marL="0" indent="0">
              <a:buNone/>
            </a:pPr>
            <a:r>
              <a:rPr lang="sk-SK" dirty="0"/>
              <a:t>technológie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Viem </a:t>
            </a:r>
            <a:r>
              <a:rPr lang="sk-SK" dirty="0" smtClean="0"/>
              <a:t>urobiť zmeny </a:t>
            </a:r>
            <a:r>
              <a:rPr lang="sk-SK" dirty="0"/>
              <a:t>do učebných osnov a </a:t>
            </a:r>
            <a:r>
              <a:rPr lang="sk-SK" dirty="0" err="1"/>
              <a:t>ŠkVP</a:t>
            </a:r>
            <a:r>
              <a:rPr lang="sk-SK" dirty="0"/>
              <a:t> pre odborné predmety tak, aby boli prepojené odborné vedomosti </a:t>
            </a:r>
            <a:r>
              <a:rPr lang="sk-SK" dirty="0" smtClean="0"/>
              <a:t>s praktickým </a:t>
            </a:r>
            <a:r>
              <a:rPr lang="sk-SK" dirty="0"/>
              <a:t>výcvikom a potrebami </a:t>
            </a:r>
            <a:r>
              <a:rPr lang="sk-SK" dirty="0" smtClean="0"/>
              <a:t>praxe</a:t>
            </a:r>
          </a:p>
          <a:p>
            <a:pPr>
              <a:buFontTx/>
              <a:buChar char="-"/>
            </a:pPr>
            <a:endParaRPr lang="sk-SK" dirty="0"/>
          </a:p>
          <a:p>
            <a:pPr marL="0" indent="0">
              <a:buNone/>
            </a:pPr>
            <a:r>
              <a:rPr lang="sk-SK" dirty="0"/>
              <a:t>- </a:t>
            </a:r>
            <a:r>
              <a:rPr lang="sk-SK" dirty="0" smtClean="0"/>
              <a:t>Viem rozšíriť </a:t>
            </a:r>
            <a:r>
              <a:rPr lang="sk-SK" dirty="0"/>
              <a:t>obsah vyučovania o prácu s elektromobilmi a recyklácie automobilov.</a:t>
            </a: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Záverečné zhrnutie</a:t>
            </a:r>
          </a:p>
        </p:txBody>
      </p:sp>
    </p:spTree>
    <p:extLst>
      <p:ext uri="{BB962C8B-B14F-4D97-AF65-F5344CB8AC3E}">
        <p14:creationId xmlns:p14="http://schemas.microsoft.com/office/powerpoint/2010/main" val="36934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/>
          </a:bodyPr>
          <a:lstStyle/>
          <a:p>
            <a:endParaRPr lang="sk-SK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Výukové </a:t>
            </a: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výzkumné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centrum </a:t>
            </a:r>
          </a:p>
          <a:p>
            <a:pPr marL="0" indent="0">
              <a:buNone/>
            </a:pP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UPCE </a:t>
            </a: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DFJP v </a:t>
            </a:r>
            <a:r>
              <a:rPr lang="sk-SK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Pardubiciach-Semtín</a:t>
            </a:r>
            <a:endParaRPr lang="sk-SK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</a:t>
            </a:r>
            <a:r>
              <a:rPr lang="sk-SK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 Jána </a:t>
            </a:r>
            <a:r>
              <a:rPr lang="sk-SK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Pernera</a:t>
            </a:r>
            <a:endParaRPr lang="sk-SK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Úvod stretnutia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začal doc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. Ing.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Petr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Voltr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VVCD,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sekce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kolejových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vozidel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, ktorý nás oboznámil s históriou univerzity a fakulty, so študijnými odbormi a prácou výskumného centra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sk-SK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sekce</a:t>
            </a:r>
            <a:r>
              <a:rPr lang="sk-SK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silničních</a:t>
            </a:r>
            <a:r>
              <a:rPr lang="sk-SK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vozidel</a:t>
            </a:r>
            <a:endParaRPr lang="sk-SK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Jilek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nás oboznámil s výsledkami výskumu - porovnanie účinnosti elektromobilu a vozidla  s benzínovým pohonom. </a:t>
            </a:r>
            <a:endParaRPr lang="sk-SK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sk-SK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2530624" cy="118813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7.11.2022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57" y="260648"/>
            <a:ext cx="277343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2674640" cy="12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7.11.2022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9" y="2675467"/>
            <a:ext cx="7956872" cy="3450696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Výskumní a vývojové centrum dopravní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Petr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Vnenk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Zástupce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vedoucího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VVCD,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sekce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dopravních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staveb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nám ukázal laboratória fakulty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227851" cy="242088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18" y="4677105"/>
            <a:ext cx="2227051" cy="167683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25144"/>
            <a:ext cx="216325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2674640" cy="12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8.11.2022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8" y="1268760"/>
            <a:ext cx="8640959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Pozorovanie vyučovania – teoretické vyučovanie</a:t>
            </a: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elektrotechnika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1. roč. UO </a:t>
            </a:r>
            <a:r>
              <a:rPr lang="sk-SK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MOMd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vyučujúci Ing. </a:t>
            </a:r>
            <a:r>
              <a:rPr lang="sk-SK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Prouza</a:t>
            </a:r>
            <a:endParaRPr lang="sk-SK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Žiaci vypĺňali test, vrátane našich žiakov. 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Úlohou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bolo správne určiť prevody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elektrotechnických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veličín.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Dvaja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 našich žiakov úlohu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zvládli</a:t>
            </a:r>
          </a:p>
          <a:p>
            <a:pPr marL="0" indent="0">
              <a:buNone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 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menšími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alebo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väčšími nedostatkami</a:t>
            </a:r>
          </a:p>
          <a:p>
            <a:pPr marL="0" indent="0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14775"/>
            <a:ext cx="3102873" cy="22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2674640" cy="12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8.11.2022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8" y="1268760"/>
            <a:ext cx="8640959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Pozorovanie vyučovania – teoretické vyučovanie</a:t>
            </a:r>
          </a:p>
          <a:p>
            <a:pPr marL="0" indent="0">
              <a:buNone/>
            </a:pP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u="sng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opravárenstvo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3. roč. UO </a:t>
            </a:r>
            <a:r>
              <a:rPr lang="sk-SK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MOMv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vyučujúci 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sk-SK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Hrůza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 rámci nej si žiaci opakovali otázku mazania.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Výklad nového učiva. Pri zhrnutí nového učiva použil pedagóg  video - ukážku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284884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2674640" cy="12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8.11.2022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9" y="1268760"/>
            <a:ext cx="7956872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Pozorovanie vyučovania – teoretické vyučovanie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strojárenská </a:t>
            </a:r>
            <a:r>
              <a:rPr lang="sk-SK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technológia 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1.  roč. ŠO dopravné prostriedky, učiteľ Ing. </a:t>
            </a:r>
            <a:r>
              <a:rPr lang="sk-SK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Surý</a:t>
            </a:r>
            <a:endParaRPr lang="sk-SK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Výklad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nového učiva podporované prezentáciou – Tepelné spracovanie  kovov–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do vyučovania boli zapojení aj žiaci našej školy.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elektropríslušenstvo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3. roč. UO </a:t>
            </a:r>
            <a:r>
              <a:rPr lang="sk-SK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MOMd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opäť s Ing. </a:t>
            </a:r>
            <a:r>
              <a:rPr lang="sk-SK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Hůzom</a:t>
            </a:r>
            <a:endParaRPr lang="sk-SK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tejto hodine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preberali osvetľovacej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sústave MV.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Použil m výkladové metódy, demonštračné a ilustračné metódy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64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2674640" cy="122413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9</a:t>
            </a:r>
            <a:r>
              <a:rPr lang="sk-SK" dirty="0" smtClean="0">
                <a:solidFill>
                  <a:srgbClr val="FF0000"/>
                </a:solidFill>
              </a:rPr>
              <a:t>.11.2022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9" y="1268760"/>
            <a:ext cx="795687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Exkurzie</a:t>
            </a:r>
          </a:p>
          <a:p>
            <a:pPr marL="0" indent="0">
              <a:buNone/>
            </a:pPr>
            <a:r>
              <a:rPr lang="sk-SK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Doprovod</a:t>
            </a:r>
            <a:r>
              <a:rPr lang="sk-SK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hlavný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majster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Bc.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Žákecha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Exkurzie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do múzea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k-SK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výrobného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závodu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Škoda Mladá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Boleslav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2390775" cy="19145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2897957" cy="218199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402013" cy="25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2674640" cy="12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10.11.2022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9" y="1268760"/>
            <a:ext cx="795687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Odborný výcvik </a:t>
            </a:r>
            <a:r>
              <a:rPr lang="sk-S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dielňach </a:t>
            </a:r>
            <a:r>
              <a:rPr lang="sk-S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školy</a:t>
            </a:r>
          </a:p>
          <a:p>
            <a:pPr marL="0" indent="0">
              <a:buNone/>
            </a:pPr>
            <a:endParaRPr lang="sk-SK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Školenie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BOZP a PO </a:t>
            </a:r>
            <a:endParaRPr lang="sk-SK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Zaradenie žiakov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do trojčlenných skupín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zaradenie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na pracoviská: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1. skupina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vykonávala demontáž a montáž prevodovky s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rozvodovkou</a:t>
            </a:r>
          </a:p>
          <a:p>
            <a:pPr marL="0" indent="0">
              <a:buNone/>
            </a:pP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2. skupina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vykonávala demontáž a montáž brzdovej sústavy na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modely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0631" y="332656"/>
            <a:ext cx="258216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2674640" cy="12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10.11.2022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9" y="1268760"/>
            <a:ext cx="7956872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Odborný výcvik </a:t>
            </a:r>
            <a:r>
              <a:rPr lang="sk-S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dielňach školy</a:t>
            </a:r>
          </a:p>
          <a:p>
            <a:pPr marL="0" indent="0">
              <a:buNone/>
            </a:pPr>
            <a:endParaRPr lang="sk-SK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 skupina vykonávala opravu na zákazke – oprava ručnej brzdy na kotúčovom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systéme</a:t>
            </a:r>
          </a:p>
          <a:p>
            <a:pPr marL="0" indent="0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4. skupina (lakovníci) vykonávali tmelenie a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zmatňovanie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na lakovníckej dielni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Majstri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iakom najskôr ukázali činnosti, vysvetlili technologické postupy a zadali im prácu podľa JVV. Na záver podávali žiakom spätnú väzbu. Počas činnosti ponechali žiakov samostatne konať, len ich pozorovali a v prípade potreby poradili. 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357452" cy="17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997</TotalTime>
  <Words>687</Words>
  <Application>Microsoft Office PowerPoint</Application>
  <PresentationFormat>Prezentácia na obrazovke (4:3)</PresentationFormat>
  <Paragraphs>142</Paragraphs>
  <Slides>17</Slides>
  <Notes>16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9" baseType="lpstr">
      <vt:lpstr>Tvar vlnenia</vt:lpstr>
      <vt:lpstr>Bitová mapa</vt:lpstr>
      <vt:lpstr>KA122 - Mobilita učiacich sa a zamestnancov v OVP Projekt:  Odbornosť a zručnosť   Prijímateľ projektu: Stredná odborná škola dopravná Rosinská cesta 2  010 08 Žilina  Miesto pobytu:  Střední odborná škola a Střední odborné učiliště,  Hradec Králové, Vocelova 1338, Hradec Králové,   Česká republika Dátum pobytu:  07.11.-11.11.2022</vt:lpstr>
      <vt:lpstr>7.11.2022</vt:lpstr>
      <vt:lpstr>7.11.2022</vt:lpstr>
      <vt:lpstr>8.11.2022</vt:lpstr>
      <vt:lpstr>8.11.2022</vt:lpstr>
      <vt:lpstr>8.11.2022</vt:lpstr>
      <vt:lpstr>9.11.2022</vt:lpstr>
      <vt:lpstr>10.11.2022</vt:lpstr>
      <vt:lpstr>10.11.2022</vt:lpstr>
      <vt:lpstr>10.11.2022</vt:lpstr>
      <vt:lpstr>11.11.2022</vt:lpstr>
      <vt:lpstr>Voľnočasové aktivity</vt:lpstr>
      <vt:lpstr>Voľnočasové aktivity</vt:lpstr>
      <vt:lpstr>Voľnočasové aktivity</vt:lpstr>
      <vt:lpstr>Záverečné zhrnutie</vt:lpstr>
      <vt:lpstr>Záverečné zhrnutie</vt:lpstr>
      <vt:lpstr>Záverečné zhrnutie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Malecova</cp:lastModifiedBy>
  <cp:revision>58</cp:revision>
  <dcterms:created xsi:type="dcterms:W3CDTF">2021-11-16T15:09:50Z</dcterms:created>
  <dcterms:modified xsi:type="dcterms:W3CDTF">2022-12-20T06:15:39Z</dcterms:modified>
</cp:coreProperties>
</file>