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6"/>
  </p:notesMasterIdLst>
  <p:sldIdLst>
    <p:sldId id="256" r:id="rId2"/>
    <p:sldId id="296" r:id="rId3"/>
    <p:sldId id="297" r:id="rId4"/>
    <p:sldId id="29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973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522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41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29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5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738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30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63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14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41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3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106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47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60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40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500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674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emf"/><Relationship Id="rId4" Type="http://schemas.openxmlformats.org/officeDocument/2006/relationships/package" Target="../embeddings/Microsoft_Word_Document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 fontScale="90000"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/>
              <a:t>KA122 - Mobilita učiacich sa a zamestnancov v OVP</a:t>
            </a:r>
            <a:br>
              <a:rPr lang="sk-SK" sz="2000" dirty="0"/>
            </a:br>
            <a:r>
              <a:rPr lang="sk-SK" sz="2000" b="1" dirty="0"/>
              <a:t>Projekt:  Odbornosť a zručnosť</a:t>
            </a:r>
            <a:br>
              <a:rPr lang="sk-SK" sz="2000" b="1" dirty="0"/>
            </a:br>
            <a:br>
              <a:rPr lang="sk-SK" sz="2000" b="1" dirty="0"/>
            </a:b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</a:t>
            </a:r>
            <a:r>
              <a:rPr lang="sk-SK" sz="2000" b="1" dirty="0" err="1"/>
              <a:t>Rosinská</a:t>
            </a:r>
            <a:r>
              <a:rPr lang="sk-SK" sz="2000" b="1" dirty="0"/>
              <a:t> cesta 2</a:t>
            </a:r>
            <a:br>
              <a:rPr lang="sk-SK" sz="2000" b="1" dirty="0"/>
            </a:br>
            <a:r>
              <a:rPr lang="sk-SK" sz="2000" b="1" dirty="0"/>
              <a:t>	010 08 Žilina</a:t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en-US" sz="2000" b="1" dirty="0" err="1"/>
              <a:t>Střední</a:t>
            </a:r>
            <a:r>
              <a:rPr lang="en-US" sz="2000" b="1" dirty="0"/>
              <a:t> odborná škola a </a:t>
            </a:r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odborné</a:t>
            </a:r>
            <a:r>
              <a:rPr lang="en-US" sz="2000" b="1" dirty="0"/>
              <a:t> </a:t>
            </a:r>
            <a:r>
              <a:rPr lang="en-US" sz="2000" b="1" dirty="0" err="1"/>
              <a:t>učiliště</a:t>
            </a:r>
            <a:r>
              <a:rPr lang="en-US" sz="2000" b="1" dirty="0"/>
              <a:t>, </a:t>
            </a:r>
            <a:r>
              <a:rPr lang="sk-SK" sz="2000" b="1" dirty="0"/>
              <a:t>	</a:t>
            </a:r>
            <a:r>
              <a:rPr lang="en-US" sz="2000" b="1" dirty="0"/>
              <a:t>Hradec </a:t>
            </a:r>
            <a:r>
              <a:rPr lang="en-US" sz="2000" b="1" dirty="0" err="1"/>
              <a:t>Králové</a:t>
            </a:r>
            <a:r>
              <a:rPr lang="en-US" sz="2000" b="1" dirty="0"/>
              <a:t>, </a:t>
            </a:r>
            <a:r>
              <a:rPr lang="en-US" sz="2000" b="1" dirty="0" err="1"/>
              <a:t>Vocelova</a:t>
            </a:r>
            <a:r>
              <a:rPr lang="en-US" sz="2000" b="1" dirty="0"/>
              <a:t> 1338, Hradec </a:t>
            </a:r>
            <a:r>
              <a:rPr lang="en-US" sz="2000" b="1" dirty="0" err="1"/>
              <a:t>Králové</a:t>
            </a:r>
            <a:r>
              <a:rPr lang="en-US" sz="2000" b="1" dirty="0"/>
              <a:t>,  </a:t>
            </a:r>
            <a:r>
              <a:rPr lang="sk-SK" sz="2000" b="1" dirty="0"/>
              <a:t>	</a:t>
            </a:r>
            <a:r>
              <a:rPr lang="en-US" sz="2000" b="1" dirty="0" err="1"/>
              <a:t>Česká</a:t>
            </a:r>
            <a:r>
              <a:rPr lang="en-US" sz="2000" b="1" dirty="0"/>
              <a:t> </a:t>
            </a:r>
            <a:r>
              <a:rPr lang="en-US" sz="2000" b="1" dirty="0" err="1"/>
              <a:t>republika</a:t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07.11.-18.11.2022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Stanislav </a:t>
            </a:r>
            <a:r>
              <a:rPr lang="sk-SK" sz="9600" b="1" dirty="0" err="1">
                <a:solidFill>
                  <a:srgbClr val="FF0000"/>
                </a:solidFill>
              </a:rPr>
              <a:t>Komada</a:t>
            </a:r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utorok</a:t>
            </a:r>
            <a:r>
              <a:rPr lang="cs-CZ" dirty="0">
                <a:solidFill>
                  <a:srgbClr val="FFFF00"/>
                </a:solidFill>
              </a:rPr>
              <a:t> 15.11.2022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600" dirty="0">
                <a:solidFill>
                  <a:srgbClr val="FFFF00"/>
                </a:solidFill>
              </a:rPr>
              <a:t>V </a:t>
            </a:r>
            <a:r>
              <a:rPr lang="cs-CZ" sz="1600" dirty="0" err="1">
                <a:solidFill>
                  <a:srgbClr val="FFFF00"/>
                </a:solidFill>
              </a:rPr>
              <a:t>útorok</a:t>
            </a:r>
            <a:r>
              <a:rPr lang="cs-CZ" sz="1600" dirty="0">
                <a:solidFill>
                  <a:srgbClr val="FFFF00"/>
                </a:solidFill>
              </a:rPr>
              <a:t> ráno  </a:t>
            </a:r>
            <a:r>
              <a:rPr lang="cs-CZ" sz="1600" dirty="0" err="1">
                <a:solidFill>
                  <a:srgbClr val="FFFF00"/>
                </a:solidFill>
              </a:rPr>
              <a:t>sme</a:t>
            </a:r>
            <a:r>
              <a:rPr lang="cs-CZ" sz="1600" dirty="0">
                <a:solidFill>
                  <a:srgbClr val="FFFF00"/>
                </a:solidFill>
              </a:rPr>
              <a:t> navštívili odborné </a:t>
            </a:r>
            <a:r>
              <a:rPr lang="cs-CZ" sz="1600" dirty="0" err="1">
                <a:solidFill>
                  <a:srgbClr val="FFFF00"/>
                </a:solidFill>
              </a:rPr>
              <a:t>účilištie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Vocelová</a:t>
            </a:r>
            <a:r>
              <a:rPr lang="cs-CZ" sz="1600" dirty="0">
                <a:solidFill>
                  <a:srgbClr val="FFFF00"/>
                </a:solidFill>
              </a:rPr>
              <a:t>, kde </a:t>
            </a:r>
            <a:r>
              <a:rPr lang="cs-CZ" sz="1600" dirty="0" err="1">
                <a:solidFill>
                  <a:srgbClr val="FFFF00"/>
                </a:solidFill>
              </a:rPr>
              <a:t>sme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sa</a:t>
            </a:r>
            <a:r>
              <a:rPr lang="cs-CZ" sz="1600" dirty="0">
                <a:solidFill>
                  <a:srgbClr val="FFFF00"/>
                </a:solidFill>
              </a:rPr>
              <a:t> naučili </a:t>
            </a:r>
            <a:r>
              <a:rPr lang="cs-CZ" sz="1600" dirty="0" err="1">
                <a:solidFill>
                  <a:srgbClr val="FFFF00"/>
                </a:solidFill>
              </a:rPr>
              <a:t>pracovať</a:t>
            </a:r>
            <a:r>
              <a:rPr lang="cs-CZ" sz="1600" dirty="0">
                <a:solidFill>
                  <a:srgbClr val="FFFF00"/>
                </a:solidFill>
              </a:rPr>
              <a:t> s lakom. </a:t>
            </a:r>
          </a:p>
          <a:p>
            <a:pPr algn="ctr"/>
            <a:r>
              <a:rPr lang="cs-CZ" sz="1600" dirty="0">
                <a:solidFill>
                  <a:srgbClr val="FFFF00"/>
                </a:solidFill>
              </a:rPr>
              <a:t>Po </a:t>
            </a:r>
            <a:r>
              <a:rPr lang="cs-CZ" sz="1600" dirty="0" err="1">
                <a:solidFill>
                  <a:srgbClr val="FFFF00"/>
                </a:solidFill>
              </a:rPr>
              <a:t>odbornej</a:t>
            </a:r>
            <a:r>
              <a:rPr lang="cs-CZ" sz="1600" dirty="0">
                <a:solidFill>
                  <a:srgbClr val="FFFF00"/>
                </a:solidFill>
              </a:rPr>
              <a:t> praxi </a:t>
            </a:r>
            <a:r>
              <a:rPr lang="cs-CZ" sz="1600" dirty="0" err="1">
                <a:solidFill>
                  <a:srgbClr val="FFFF00"/>
                </a:solidFill>
              </a:rPr>
              <a:t>sme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mali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chvíľu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voľno</a:t>
            </a:r>
            <a:r>
              <a:rPr lang="cs-CZ" sz="1600" dirty="0">
                <a:solidFill>
                  <a:srgbClr val="FFFF00"/>
                </a:solidFill>
              </a:rPr>
              <a:t> a potom večer </a:t>
            </a:r>
            <a:r>
              <a:rPr lang="cs-CZ" sz="1600" dirty="0" err="1">
                <a:solidFill>
                  <a:srgbClr val="FFFF00"/>
                </a:solidFill>
              </a:rPr>
              <a:t>sme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išli</a:t>
            </a:r>
            <a:r>
              <a:rPr lang="cs-CZ" sz="1600" dirty="0">
                <a:solidFill>
                  <a:srgbClr val="FFFF00"/>
                </a:solidFill>
              </a:rPr>
              <a:t> na bowling, kde bolo  fakt super.</a:t>
            </a:r>
          </a:p>
          <a:p>
            <a:pPr algn="ctr"/>
            <a:r>
              <a:rPr lang="cs-CZ" sz="1600" dirty="0" err="1">
                <a:solidFill>
                  <a:srgbClr val="FFFF00"/>
                </a:solidFill>
              </a:rPr>
              <a:t>Topka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dňa</a:t>
            </a:r>
            <a:r>
              <a:rPr lang="cs-CZ" sz="1600" dirty="0">
                <a:solidFill>
                  <a:srgbClr val="FFFF00"/>
                </a:solidFill>
              </a:rPr>
              <a:t>: </a:t>
            </a:r>
            <a:r>
              <a:rPr lang="cs-CZ" sz="1600" dirty="0" err="1">
                <a:solidFill>
                  <a:srgbClr val="FFFF00"/>
                </a:solidFill>
              </a:rPr>
              <a:t>zistenie</a:t>
            </a:r>
            <a:r>
              <a:rPr lang="cs-CZ" sz="1600" dirty="0">
                <a:solidFill>
                  <a:srgbClr val="FFFF00"/>
                </a:solidFill>
              </a:rPr>
              <a:t> nových </a:t>
            </a:r>
            <a:r>
              <a:rPr lang="cs-CZ" sz="1600" dirty="0" err="1">
                <a:solidFill>
                  <a:srgbClr val="FFFF00"/>
                </a:solidFill>
              </a:rPr>
              <a:t>vecí</a:t>
            </a:r>
            <a:r>
              <a:rPr lang="cs-CZ" sz="1600" dirty="0">
                <a:solidFill>
                  <a:srgbClr val="FFFF00"/>
                </a:solidFill>
              </a:rPr>
              <a:t> na praxi a </a:t>
            </a:r>
            <a:r>
              <a:rPr lang="cs-CZ" sz="1600" dirty="0" err="1">
                <a:solidFill>
                  <a:srgbClr val="FFFF00"/>
                </a:solidFill>
              </a:rPr>
              <a:t>večerný</a:t>
            </a:r>
            <a:r>
              <a:rPr lang="cs-CZ" sz="1600" dirty="0">
                <a:solidFill>
                  <a:srgbClr val="FFFF00"/>
                </a:solidFill>
              </a:rPr>
              <a:t> bowling</a:t>
            </a:r>
          </a:p>
        </p:txBody>
      </p:sp>
      <p:pic>
        <p:nvPicPr>
          <p:cNvPr id="27650" name="Picture 2" descr="Otvoriť fot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1800200" cy="23925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33914"/>
            <a:ext cx="1476375" cy="19621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299" y="4005064"/>
            <a:ext cx="1774171" cy="23925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768872"/>
            <a:ext cx="3257432" cy="16287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27" y="166125"/>
            <a:ext cx="1484360" cy="19621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268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Streda</a:t>
            </a:r>
            <a:r>
              <a:rPr lang="cs-CZ" dirty="0">
                <a:solidFill>
                  <a:srgbClr val="FF0000"/>
                </a:solidFill>
              </a:rPr>
              <a:t> 16.11.2022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Dnes ráno </a:t>
            </a:r>
            <a:r>
              <a:rPr lang="cs-CZ" sz="1600" dirty="0" err="1">
                <a:solidFill>
                  <a:srgbClr val="FF0000"/>
                </a:solidFill>
              </a:rPr>
              <a:t>sme</a:t>
            </a:r>
            <a:r>
              <a:rPr lang="cs-CZ" sz="1600" dirty="0">
                <a:solidFill>
                  <a:srgbClr val="FF0000"/>
                </a:solidFill>
              </a:rPr>
              <a:t> navštívili letecké muzeum v </a:t>
            </a:r>
            <a:r>
              <a:rPr lang="cs-CZ" sz="1600" dirty="0" err="1">
                <a:solidFill>
                  <a:srgbClr val="FF0000"/>
                </a:solidFill>
              </a:rPr>
              <a:t>Pardubiciach</a:t>
            </a:r>
            <a:r>
              <a:rPr lang="cs-CZ" sz="1600" dirty="0">
                <a:solidFill>
                  <a:srgbClr val="FF0000"/>
                </a:solidFill>
              </a:rPr>
              <a:t>. Bolo tam </a:t>
            </a:r>
            <a:r>
              <a:rPr lang="cs-CZ" sz="1600" dirty="0" err="1">
                <a:solidFill>
                  <a:srgbClr val="FF0000"/>
                </a:solidFill>
              </a:rPr>
              <a:t>veľmi</a:t>
            </a:r>
            <a:r>
              <a:rPr lang="cs-CZ" sz="1600" dirty="0">
                <a:solidFill>
                  <a:srgbClr val="FF0000"/>
                </a:solidFill>
              </a:rPr>
              <a:t> super, mohli </a:t>
            </a:r>
            <a:r>
              <a:rPr lang="cs-CZ" sz="1600" dirty="0" err="1">
                <a:solidFill>
                  <a:srgbClr val="FF0000"/>
                </a:solidFill>
              </a:rPr>
              <a:t>sme</a:t>
            </a:r>
            <a:r>
              <a:rPr lang="cs-CZ" sz="1600" dirty="0">
                <a:solidFill>
                  <a:srgbClr val="FF0000"/>
                </a:solidFill>
              </a:rPr>
              <a:t> tam </a:t>
            </a:r>
            <a:r>
              <a:rPr lang="cs-CZ" sz="1600" dirty="0" err="1">
                <a:solidFill>
                  <a:srgbClr val="FF0000"/>
                </a:solidFill>
              </a:rPr>
              <a:t>vidieť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veľa</a:t>
            </a:r>
            <a:r>
              <a:rPr lang="cs-CZ" sz="1600" dirty="0">
                <a:solidFill>
                  <a:srgbClr val="FF0000"/>
                </a:solidFill>
              </a:rPr>
              <a:t> starých historických </a:t>
            </a:r>
            <a:r>
              <a:rPr lang="cs-CZ" sz="1600" dirty="0" err="1">
                <a:solidFill>
                  <a:srgbClr val="FF0000"/>
                </a:solidFill>
              </a:rPr>
              <a:t>modelov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lietadiel</a:t>
            </a:r>
            <a:r>
              <a:rPr lang="cs-CZ" sz="16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cs-CZ" sz="1600" dirty="0" err="1">
                <a:solidFill>
                  <a:srgbClr val="FF0000"/>
                </a:solidFill>
              </a:rPr>
              <a:t>Topka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dňa</a:t>
            </a:r>
            <a:r>
              <a:rPr lang="cs-CZ" sz="1600" dirty="0">
                <a:solidFill>
                  <a:srgbClr val="FF0000"/>
                </a:solidFill>
              </a:rPr>
              <a:t>: </a:t>
            </a:r>
            <a:r>
              <a:rPr lang="cs-CZ" sz="1600" dirty="0" err="1">
                <a:solidFill>
                  <a:srgbClr val="FF0000"/>
                </a:solidFill>
              </a:rPr>
              <a:t>prehliadka</a:t>
            </a:r>
            <a:r>
              <a:rPr lang="cs-CZ" sz="1600" dirty="0">
                <a:solidFill>
                  <a:srgbClr val="FF0000"/>
                </a:solidFill>
              </a:rPr>
              <a:t> leteckého </a:t>
            </a:r>
            <a:r>
              <a:rPr lang="cs-CZ" sz="1600" dirty="0" err="1">
                <a:solidFill>
                  <a:srgbClr val="FF0000"/>
                </a:solidFill>
              </a:rPr>
              <a:t>múzea</a:t>
            </a:r>
            <a:r>
              <a:rPr lang="cs-CZ" sz="1600" dirty="0">
                <a:solidFill>
                  <a:srgbClr val="FF0000"/>
                </a:solidFill>
              </a:rPr>
              <a:t> v </a:t>
            </a:r>
            <a:r>
              <a:rPr lang="cs-CZ" sz="1600" dirty="0" err="1">
                <a:solidFill>
                  <a:srgbClr val="FF0000"/>
                </a:solidFill>
              </a:rPr>
              <a:t>Pardubiciach</a:t>
            </a:r>
            <a:endParaRPr lang="cs-CZ" sz="1600" dirty="0">
              <a:solidFill>
                <a:srgbClr val="FF0000"/>
              </a:solidFill>
            </a:endParaRPr>
          </a:p>
          <a:p>
            <a:pPr algn="ctr"/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05064"/>
            <a:ext cx="2160240" cy="266429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236" y="208293"/>
            <a:ext cx="1232184" cy="16429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891" y="3887422"/>
            <a:ext cx="2014691" cy="278193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576" y="3356992"/>
            <a:ext cx="2111423" cy="272423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02" y="208293"/>
            <a:ext cx="1355775" cy="18077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645792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92D050"/>
                </a:solidFill>
              </a:rPr>
              <a:t>Štvrtok</a:t>
            </a:r>
            <a:r>
              <a:rPr lang="cs-CZ" dirty="0">
                <a:solidFill>
                  <a:srgbClr val="92D050"/>
                </a:solidFill>
              </a:rPr>
              <a:t> 17.11.2022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1600" dirty="0" err="1">
                <a:solidFill>
                  <a:srgbClr val="92D050"/>
                </a:solidFill>
              </a:rPr>
              <a:t>Štvrtok</a:t>
            </a:r>
            <a:r>
              <a:rPr lang="cs-CZ" sz="1600" dirty="0">
                <a:solidFill>
                  <a:srgbClr val="92D050"/>
                </a:solidFill>
              </a:rPr>
              <a:t> ráno </a:t>
            </a:r>
            <a:r>
              <a:rPr lang="cs-CZ" sz="1600" dirty="0" err="1">
                <a:solidFill>
                  <a:srgbClr val="92D050"/>
                </a:solidFill>
              </a:rPr>
              <a:t>sme</a:t>
            </a:r>
            <a:r>
              <a:rPr lang="cs-CZ" sz="1600" dirty="0">
                <a:solidFill>
                  <a:srgbClr val="92D050"/>
                </a:solidFill>
              </a:rPr>
              <a:t> vyrazili do Česka, do </a:t>
            </a:r>
            <a:r>
              <a:rPr lang="cs-CZ" sz="1600" dirty="0" err="1">
                <a:solidFill>
                  <a:srgbClr val="92D050"/>
                </a:solidFill>
              </a:rPr>
              <a:t>hlavného</a:t>
            </a:r>
            <a:r>
              <a:rPr lang="cs-CZ" sz="1600" dirty="0">
                <a:solidFill>
                  <a:srgbClr val="92D050"/>
                </a:solidFill>
              </a:rPr>
              <a:t> </a:t>
            </a:r>
            <a:r>
              <a:rPr lang="cs-CZ" sz="1600" dirty="0" err="1">
                <a:solidFill>
                  <a:srgbClr val="92D050"/>
                </a:solidFill>
              </a:rPr>
              <a:t>mesta</a:t>
            </a:r>
            <a:r>
              <a:rPr lang="cs-CZ" sz="1600" dirty="0">
                <a:solidFill>
                  <a:srgbClr val="92D050"/>
                </a:solidFill>
              </a:rPr>
              <a:t> Praha.  Je to </a:t>
            </a:r>
            <a:r>
              <a:rPr lang="cs-CZ" sz="1600" dirty="0" err="1">
                <a:solidFill>
                  <a:srgbClr val="92D050"/>
                </a:solidFill>
              </a:rPr>
              <a:t>veľmi</a:t>
            </a:r>
            <a:r>
              <a:rPr lang="cs-CZ" sz="1600" dirty="0">
                <a:solidFill>
                  <a:srgbClr val="92D050"/>
                </a:solidFill>
              </a:rPr>
              <a:t> </a:t>
            </a:r>
            <a:r>
              <a:rPr lang="cs-CZ" sz="1600" dirty="0" err="1">
                <a:solidFill>
                  <a:srgbClr val="92D050"/>
                </a:solidFill>
              </a:rPr>
              <a:t>veľké</a:t>
            </a:r>
            <a:r>
              <a:rPr lang="cs-CZ" sz="1600" dirty="0">
                <a:solidFill>
                  <a:srgbClr val="92D050"/>
                </a:solidFill>
              </a:rPr>
              <a:t> a </a:t>
            </a:r>
            <a:r>
              <a:rPr lang="cs-CZ" sz="1600" dirty="0" err="1">
                <a:solidFill>
                  <a:srgbClr val="92D050"/>
                </a:solidFill>
              </a:rPr>
              <a:t>luxusné</a:t>
            </a:r>
            <a:r>
              <a:rPr lang="cs-CZ" sz="1600" dirty="0">
                <a:solidFill>
                  <a:srgbClr val="92D050"/>
                </a:solidFill>
              </a:rPr>
              <a:t> </a:t>
            </a:r>
            <a:r>
              <a:rPr lang="cs-CZ" sz="1600" dirty="0" err="1">
                <a:solidFill>
                  <a:srgbClr val="92D050"/>
                </a:solidFill>
              </a:rPr>
              <a:t>mesto</a:t>
            </a:r>
            <a:r>
              <a:rPr lang="cs-CZ" sz="1600" dirty="0">
                <a:solidFill>
                  <a:srgbClr val="92D050"/>
                </a:solidFill>
              </a:rPr>
              <a:t>. Bolo to tam super.  </a:t>
            </a:r>
            <a:r>
              <a:rPr lang="cs-CZ" sz="1600" dirty="0" err="1">
                <a:solidFill>
                  <a:srgbClr val="92D050"/>
                </a:solidFill>
              </a:rPr>
              <a:t>Spoznal</a:t>
            </a:r>
            <a:r>
              <a:rPr lang="cs-CZ" sz="1600" dirty="0">
                <a:solidFill>
                  <a:srgbClr val="92D050"/>
                </a:solidFill>
              </a:rPr>
              <a:t> </a:t>
            </a:r>
            <a:r>
              <a:rPr lang="cs-CZ" sz="1600" dirty="0" err="1">
                <a:solidFill>
                  <a:srgbClr val="92D050"/>
                </a:solidFill>
              </a:rPr>
              <a:t>som</a:t>
            </a:r>
            <a:r>
              <a:rPr lang="cs-CZ" sz="1600" dirty="0">
                <a:solidFill>
                  <a:srgbClr val="92D050"/>
                </a:solidFill>
              </a:rPr>
              <a:t> tam </a:t>
            </a:r>
            <a:r>
              <a:rPr lang="cs-CZ" sz="1600" dirty="0" err="1">
                <a:solidFill>
                  <a:srgbClr val="92D050"/>
                </a:solidFill>
              </a:rPr>
              <a:t>veľa</a:t>
            </a:r>
            <a:r>
              <a:rPr lang="cs-CZ" sz="1600" dirty="0">
                <a:solidFill>
                  <a:srgbClr val="92D050"/>
                </a:solidFill>
              </a:rPr>
              <a:t> nových </a:t>
            </a:r>
            <a:r>
              <a:rPr lang="cs-CZ" sz="1600" dirty="0" err="1">
                <a:solidFill>
                  <a:srgbClr val="92D050"/>
                </a:solidFill>
              </a:rPr>
              <a:t>vecí</a:t>
            </a:r>
            <a:r>
              <a:rPr lang="cs-CZ" sz="1600" dirty="0">
                <a:solidFill>
                  <a:srgbClr val="92D050"/>
                </a:solidFill>
              </a:rPr>
              <a:t> . Večer </a:t>
            </a:r>
            <a:r>
              <a:rPr lang="cs-CZ" sz="1600" dirty="0" err="1">
                <a:solidFill>
                  <a:srgbClr val="92D050"/>
                </a:solidFill>
              </a:rPr>
              <a:t>sme</a:t>
            </a:r>
            <a:r>
              <a:rPr lang="cs-CZ" sz="1600" dirty="0">
                <a:solidFill>
                  <a:srgbClr val="92D050"/>
                </a:solidFill>
              </a:rPr>
              <a:t> </a:t>
            </a:r>
            <a:r>
              <a:rPr lang="cs-CZ" sz="1600" dirty="0" err="1">
                <a:solidFill>
                  <a:srgbClr val="92D050"/>
                </a:solidFill>
              </a:rPr>
              <a:t>boli</a:t>
            </a:r>
            <a:r>
              <a:rPr lang="cs-CZ" sz="1600" dirty="0">
                <a:solidFill>
                  <a:srgbClr val="92D050"/>
                </a:solidFill>
              </a:rPr>
              <a:t> v </a:t>
            </a:r>
            <a:r>
              <a:rPr lang="cs-CZ" sz="1600" dirty="0" err="1">
                <a:solidFill>
                  <a:srgbClr val="92D050"/>
                </a:solidFill>
              </a:rPr>
              <a:t>Brodwayi</a:t>
            </a:r>
            <a:r>
              <a:rPr lang="cs-CZ" sz="1600" dirty="0">
                <a:solidFill>
                  <a:srgbClr val="92D050"/>
                </a:solidFill>
              </a:rPr>
              <a:t> na divadle Okno </a:t>
            </a:r>
            <a:r>
              <a:rPr lang="cs-CZ" sz="1600" dirty="0" err="1">
                <a:solidFill>
                  <a:srgbClr val="92D050"/>
                </a:solidFill>
              </a:rPr>
              <a:t>me</a:t>
            </a:r>
            <a:r>
              <a:rPr lang="cs-CZ" sz="1600" dirty="0">
                <a:solidFill>
                  <a:srgbClr val="92D050"/>
                </a:solidFill>
              </a:rPr>
              <a:t> lásky</a:t>
            </a:r>
          </a:p>
          <a:p>
            <a:pPr algn="ctr"/>
            <a:r>
              <a:rPr lang="cs-CZ" sz="1600" dirty="0" err="1">
                <a:solidFill>
                  <a:srgbClr val="92D050"/>
                </a:solidFill>
              </a:rPr>
              <a:t>Topka</a:t>
            </a:r>
            <a:r>
              <a:rPr lang="cs-CZ" sz="1600" dirty="0">
                <a:solidFill>
                  <a:srgbClr val="92D050"/>
                </a:solidFill>
              </a:rPr>
              <a:t> </a:t>
            </a:r>
            <a:r>
              <a:rPr lang="cs-CZ" sz="1600" dirty="0" err="1">
                <a:solidFill>
                  <a:srgbClr val="92D050"/>
                </a:solidFill>
              </a:rPr>
              <a:t>dňa</a:t>
            </a:r>
            <a:r>
              <a:rPr lang="cs-CZ" sz="1600" dirty="0">
                <a:solidFill>
                  <a:srgbClr val="92D050"/>
                </a:solidFill>
              </a:rPr>
              <a:t>: </a:t>
            </a:r>
            <a:r>
              <a:rPr lang="cs-CZ" sz="1600" dirty="0" err="1">
                <a:solidFill>
                  <a:srgbClr val="92D050"/>
                </a:solidFill>
              </a:rPr>
              <a:t>Prehliadka</a:t>
            </a:r>
            <a:r>
              <a:rPr lang="cs-CZ" sz="1600" dirty="0">
                <a:solidFill>
                  <a:srgbClr val="92D050"/>
                </a:solidFill>
              </a:rPr>
              <a:t> </a:t>
            </a:r>
            <a:r>
              <a:rPr lang="cs-CZ" sz="1600" dirty="0" err="1">
                <a:solidFill>
                  <a:srgbClr val="92D050"/>
                </a:solidFill>
              </a:rPr>
              <a:t>mesta</a:t>
            </a:r>
            <a:r>
              <a:rPr lang="cs-CZ" sz="1600" dirty="0">
                <a:solidFill>
                  <a:srgbClr val="92D050"/>
                </a:solidFill>
              </a:rPr>
              <a:t> Praha a koncert</a:t>
            </a:r>
          </a:p>
          <a:p>
            <a:r>
              <a:rPr lang="cs-CZ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765399"/>
            <a:ext cx="3362010" cy="25522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544" y="260648"/>
            <a:ext cx="1256456" cy="16752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1256456" cy="16752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759392"/>
            <a:ext cx="3434558" cy="25759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816649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Piatok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18.11.2022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V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piatok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ráno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sme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navštívili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múzem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karosérií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vo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Vysokom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Mýte. Bolo to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veľmi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skvelé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spoznal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som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nové modely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veteránov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sk-SK" sz="1600" dirty="0">
                <a:solidFill>
                  <a:schemeClr val="tx2">
                    <a:lumMod val="75000"/>
                  </a:schemeClr>
                </a:solidFill>
              </a:rPr>
              <a:t>Múzeum cestovateľa Emila Holuba.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Topka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dňa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Navštívenie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múzea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karosérií 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33914"/>
            <a:ext cx="1476375" cy="19621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36268"/>
            <a:ext cx="1872208" cy="266299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847722"/>
            <a:ext cx="1900448" cy="25515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3407749"/>
            <a:ext cx="2088231" cy="29566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93" y="184264"/>
            <a:ext cx="1438490" cy="1911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398901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19"/>
            <a:ext cx="8640960" cy="58178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200" dirty="0"/>
              <a:t>Spoznal som nové prostredie v Česku na odbornom učilišti </a:t>
            </a:r>
            <a:r>
              <a:rPr lang="sk-SK" sz="2200" dirty="0" err="1"/>
              <a:t>Vocelová</a:t>
            </a:r>
            <a:r>
              <a:rPr lang="sk-SK" sz="2200" dirty="0"/>
              <a:t>, kde som spoznal nové prostredie a ľudí. Išli sme sem na dva týždne sa naučiť nové veci a získať skúsenosti zo sveta. Tiež som sa dozvedel veľa nových informácii o Hradci Králové a taktiež o historických veteránoch. Dalo mi to do života veľa, lebo som sa naučil hospodáriť s peniazmi a spoliehať sa sám na seba. Prax  bola veľmi skvelá, lebo som sa naučil robiť veľa nových vecí ohľadom lakovníctva. Majster  sa nám stále venoval a naučil som sa pri ňom ako si uľahčiť robotu. Bolo  tu veľmi super a rád by som sa sem vrátil,  lebo správanie a prístup ľudí bol veľmi dobrý.</a:t>
            </a:r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53585"/>
              </p:ext>
            </p:extLst>
          </p:nvPr>
        </p:nvGraphicFramePr>
        <p:xfrm>
          <a:off x="7164289" y="116632"/>
          <a:ext cx="2808312" cy="77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8" name="Zástupný objekt pre obsah 7">
                        <a:extLst>
                          <a:ext uri="{FF2B5EF4-FFF2-40B4-BE49-F238E27FC236}">
                            <a16:creationId xmlns:a16="http://schemas.microsoft.com/office/drawing/2014/main" id="{9679BEF3-2D76-4127-B12F-6DFFE5DFF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289" y="116632"/>
                        <a:ext cx="2808312" cy="778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08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765321" cy="1326321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>
                <a:solidFill>
                  <a:schemeClr val="tx2">
                    <a:lumMod val="90000"/>
                  </a:schemeClr>
                </a:solidFill>
                <a:latin typeface="Algerian" panose="04020705040A02060702" pitchFamily="82" charset="0"/>
              </a:rPr>
              <a:t>Pondelok</a:t>
            </a: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Algerian" panose="04020705040A02060702" pitchFamily="82" charset="0"/>
              </a:rPr>
              <a:t> 7.11.2022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298" y="1670532"/>
            <a:ext cx="7765322" cy="3695136"/>
          </a:xfrm>
        </p:spPr>
        <p:txBody>
          <a:bodyPr>
            <a:normAutofit/>
          </a:bodyPr>
          <a:lstStyle/>
          <a:p>
            <a:pPr algn="ctr"/>
            <a:r>
              <a:rPr lang="cs-CZ" sz="16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Prvý </a:t>
            </a:r>
            <a:r>
              <a:rPr lang="cs-CZ" sz="1600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deň</a:t>
            </a:r>
            <a:r>
              <a:rPr lang="cs-CZ" sz="16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</a:t>
            </a:r>
            <a:r>
              <a:rPr lang="sk-SK" sz="16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sme sa zúčastnili na prehliadke Výukového a výskumného centra univerzity v Pardubiciach. Po </a:t>
            </a:r>
            <a:r>
              <a:rPr lang="sk-SK" sz="1600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úvedenej</a:t>
            </a:r>
            <a:r>
              <a:rPr lang="sk-SK" sz="16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prednáške o histórii a činnosti Dopravnej fakulty,  nám ukázali laboratória.</a:t>
            </a:r>
          </a:p>
          <a:p>
            <a:pPr algn="ctr"/>
            <a:r>
              <a:rPr lang="sk-SK" sz="16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Po obede sme mali prehliadku mesta, pozreli sme pamätihodnosti, vyliezli sme na vežu</a:t>
            </a:r>
          </a:p>
          <a:p>
            <a:pPr algn="ctr"/>
            <a:r>
              <a:rPr lang="sk-SK" sz="1600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Topka</a:t>
            </a:r>
            <a:r>
              <a:rPr lang="sk-SK" sz="16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dňa: prechádzka mestom</a:t>
            </a:r>
            <a:r>
              <a:rPr lang="sk-SK" sz="1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.</a:t>
            </a:r>
            <a:endParaRPr lang="cs-CZ" sz="18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7313">
            <a:off x="462892" y="3781293"/>
            <a:ext cx="2042073" cy="24659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783488"/>
            <a:ext cx="2295228" cy="246155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8541">
            <a:off x="6528785" y="3792836"/>
            <a:ext cx="1978331" cy="252361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699" y="373546"/>
            <a:ext cx="1060207" cy="12969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46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15" y="71283"/>
            <a:ext cx="7765321" cy="132632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sk-SK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Utorok 8.11.2022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470" y="1694580"/>
            <a:ext cx="7765322" cy="3695136"/>
          </a:xfrm>
        </p:spPr>
        <p:txBody>
          <a:bodyPr>
            <a:normAutofit/>
          </a:bodyPr>
          <a:lstStyle/>
          <a:p>
            <a:pPr algn="ctr"/>
            <a:r>
              <a:rPr lang="sk-SK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 utorok sme boli doobeda v škole na hodinách. Absolvovali sme: </a:t>
            </a:r>
          </a:p>
          <a:p>
            <a:pPr marL="0" indent="0" algn="ctr">
              <a:buNone/>
            </a:pPr>
            <a:r>
              <a:rPr lang="sk-SK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Elektrotechniku, 2. </a:t>
            </a:r>
            <a:r>
              <a:rPr lang="sk-SK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Opravárenstvo</a:t>
            </a:r>
            <a:r>
              <a:rPr lang="sk-SK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3.Strojársku technológiu, 4.Elektroprislušenstvo</a:t>
            </a:r>
            <a:endParaRPr lang="cs-CZ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k-SK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 mňa bola najzaujímavejšia hodina Strojárska technológia, lebo som vedel učivo</a:t>
            </a:r>
          </a:p>
          <a:p>
            <a:pPr algn="ctr"/>
            <a:r>
              <a:rPr lang="sk-SK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 škole sme išli vlakom  do Pardubíc na prehliadku mesta. Zasa sme liezli za vežu, teraz na zelenú. </a:t>
            </a:r>
          </a:p>
          <a:p>
            <a:pPr algn="ctr"/>
            <a:r>
              <a:rPr lang="sk-SK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Topka</a:t>
            </a:r>
            <a:r>
              <a:rPr lang="sk-SK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dňa: výhľad zo Zelenej veže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26" y="231041"/>
            <a:ext cx="1476375" cy="19621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43" y="4221088"/>
            <a:ext cx="1776972" cy="22685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668" y="4221088"/>
            <a:ext cx="1670001" cy="22266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778638"/>
            <a:ext cx="2160240" cy="176963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6" y="260648"/>
            <a:ext cx="1196606" cy="14339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74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46" y="56629"/>
            <a:ext cx="7765321" cy="1326321"/>
          </a:xfrm>
        </p:spPr>
        <p:txBody>
          <a:bodyPr/>
          <a:lstStyle/>
          <a:p>
            <a:r>
              <a:rPr lang="cs-CZ" dirty="0" err="1">
                <a:solidFill>
                  <a:schemeClr val="accent4"/>
                </a:solidFill>
                <a:latin typeface="Algerian" panose="04020705040A02060702" pitchFamily="82" charset="0"/>
              </a:rPr>
              <a:t>Streda</a:t>
            </a:r>
            <a:r>
              <a:rPr lang="cs-CZ" dirty="0">
                <a:solidFill>
                  <a:schemeClr val="accent4"/>
                </a:solidFill>
                <a:latin typeface="Algerian" panose="04020705040A02060702" pitchFamily="82" charset="0"/>
              </a:rPr>
              <a:t> 9.11.2022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1600" dirty="0">
                <a:solidFill>
                  <a:schemeClr val="accent4"/>
                </a:solidFill>
              </a:rPr>
              <a:t>V </a:t>
            </a:r>
            <a:r>
              <a:rPr lang="cs-CZ" sz="1600" dirty="0" err="1">
                <a:solidFill>
                  <a:schemeClr val="accent4"/>
                </a:solidFill>
              </a:rPr>
              <a:t>stredu</a:t>
            </a:r>
            <a:r>
              <a:rPr lang="cs-CZ" sz="1600" dirty="0">
                <a:solidFill>
                  <a:schemeClr val="accent4"/>
                </a:solidFill>
              </a:rPr>
              <a:t>  </a:t>
            </a:r>
            <a:r>
              <a:rPr lang="cs-CZ" sz="1600" dirty="0" err="1">
                <a:solidFill>
                  <a:schemeClr val="accent4"/>
                </a:solidFill>
              </a:rPr>
              <a:t>sme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išli</a:t>
            </a:r>
            <a:r>
              <a:rPr lang="cs-CZ" sz="1600" dirty="0">
                <a:solidFill>
                  <a:schemeClr val="accent4"/>
                </a:solidFill>
              </a:rPr>
              <a:t> do </a:t>
            </a:r>
            <a:r>
              <a:rPr lang="cs-CZ" sz="1600" dirty="0" err="1">
                <a:solidFill>
                  <a:schemeClr val="accent4"/>
                </a:solidFill>
              </a:rPr>
              <a:t>Mladej</a:t>
            </a:r>
            <a:r>
              <a:rPr lang="cs-CZ" sz="1600" dirty="0">
                <a:solidFill>
                  <a:schemeClr val="accent4"/>
                </a:solidFill>
              </a:rPr>
              <a:t> Boleslavy, kde </a:t>
            </a:r>
            <a:r>
              <a:rPr lang="cs-CZ" sz="1600" dirty="0" err="1">
                <a:solidFill>
                  <a:schemeClr val="accent4"/>
                </a:solidFill>
              </a:rPr>
              <a:t>sme</a:t>
            </a:r>
            <a:r>
              <a:rPr lang="cs-CZ" sz="1600" dirty="0">
                <a:solidFill>
                  <a:schemeClr val="accent4"/>
                </a:solidFill>
              </a:rPr>
              <a:t> okrem </a:t>
            </a:r>
            <a:r>
              <a:rPr lang="cs-CZ" sz="1600" dirty="0" err="1">
                <a:solidFill>
                  <a:schemeClr val="accent4"/>
                </a:solidFill>
              </a:rPr>
              <a:t>prehliadky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múzea</a:t>
            </a:r>
            <a:r>
              <a:rPr lang="cs-CZ" sz="1600" dirty="0">
                <a:solidFill>
                  <a:schemeClr val="accent4"/>
                </a:solidFill>
              </a:rPr>
              <a:t> - výstavy starých a nových </a:t>
            </a:r>
            <a:r>
              <a:rPr lang="cs-CZ" sz="1600" dirty="0" err="1">
                <a:solidFill>
                  <a:schemeClr val="accent4"/>
                </a:solidFill>
              </a:rPr>
              <a:t>automobilov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mali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možnosť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nahliadnuť</a:t>
            </a:r>
            <a:r>
              <a:rPr lang="cs-CZ" sz="1600" dirty="0">
                <a:solidFill>
                  <a:schemeClr val="accent4"/>
                </a:solidFill>
              </a:rPr>
              <a:t> aj do výroby.</a:t>
            </a:r>
          </a:p>
          <a:p>
            <a:pPr algn="ctr"/>
            <a:r>
              <a:rPr lang="cs-CZ" sz="1600" dirty="0">
                <a:solidFill>
                  <a:schemeClr val="accent4"/>
                </a:solidFill>
              </a:rPr>
              <a:t>Večer </a:t>
            </a:r>
            <a:r>
              <a:rPr lang="cs-CZ" sz="1600" dirty="0" err="1">
                <a:solidFill>
                  <a:schemeClr val="accent4"/>
                </a:solidFill>
              </a:rPr>
              <a:t>sme</a:t>
            </a:r>
            <a:r>
              <a:rPr lang="cs-CZ" sz="1600" dirty="0">
                <a:solidFill>
                  <a:schemeClr val="accent4"/>
                </a:solidFill>
              </a:rPr>
              <a:t> vyrazili na </a:t>
            </a:r>
            <a:r>
              <a:rPr lang="cs-CZ" sz="1600" dirty="0" err="1">
                <a:solidFill>
                  <a:schemeClr val="accent4"/>
                </a:solidFill>
              </a:rPr>
              <a:t>pozorovanie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hviezd</a:t>
            </a:r>
            <a:r>
              <a:rPr lang="cs-CZ" sz="1600" dirty="0">
                <a:solidFill>
                  <a:schemeClr val="accent4"/>
                </a:solidFill>
              </a:rPr>
              <a:t> do Planetária, kde </a:t>
            </a:r>
            <a:r>
              <a:rPr lang="cs-CZ" sz="1600" dirty="0" err="1">
                <a:solidFill>
                  <a:schemeClr val="accent4"/>
                </a:solidFill>
              </a:rPr>
              <a:t>sme</a:t>
            </a:r>
            <a:r>
              <a:rPr lang="cs-CZ" sz="1600" dirty="0">
                <a:solidFill>
                  <a:schemeClr val="accent4"/>
                </a:solidFill>
              </a:rPr>
              <a:t> pozorovali </a:t>
            </a:r>
            <a:r>
              <a:rPr lang="cs-CZ" sz="1600" dirty="0" err="1">
                <a:solidFill>
                  <a:schemeClr val="accent4"/>
                </a:solidFill>
              </a:rPr>
              <a:t>našu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slnečnú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sústavu</a:t>
            </a:r>
            <a:r>
              <a:rPr lang="cs-CZ" sz="1600" dirty="0">
                <a:solidFill>
                  <a:schemeClr val="accent4"/>
                </a:solidFill>
              </a:rPr>
              <a:t> a tmavé hmoty.</a:t>
            </a:r>
          </a:p>
          <a:p>
            <a:pPr algn="ctr"/>
            <a:r>
              <a:rPr lang="cs-CZ" sz="1600" dirty="0" err="1">
                <a:solidFill>
                  <a:schemeClr val="accent4"/>
                </a:solidFill>
              </a:rPr>
              <a:t>Topka</a:t>
            </a:r>
            <a:r>
              <a:rPr lang="cs-CZ" sz="1600" dirty="0">
                <a:solidFill>
                  <a:schemeClr val="accent4"/>
                </a:solidFill>
              </a:rPr>
              <a:t> </a:t>
            </a:r>
            <a:r>
              <a:rPr lang="cs-CZ" sz="1600" dirty="0" err="1">
                <a:solidFill>
                  <a:schemeClr val="accent4"/>
                </a:solidFill>
              </a:rPr>
              <a:t>dňa</a:t>
            </a:r>
            <a:r>
              <a:rPr lang="cs-CZ" sz="1600" dirty="0">
                <a:solidFill>
                  <a:schemeClr val="accent4"/>
                </a:solidFill>
              </a:rPr>
              <a:t>: </a:t>
            </a:r>
            <a:r>
              <a:rPr lang="cs-CZ" sz="1600" dirty="0" err="1">
                <a:solidFill>
                  <a:schemeClr val="accent4"/>
                </a:solidFill>
              </a:rPr>
              <a:t>prehliadka</a:t>
            </a:r>
            <a:r>
              <a:rPr lang="cs-CZ" sz="1600" dirty="0">
                <a:solidFill>
                  <a:schemeClr val="accent4"/>
                </a:solidFill>
              </a:rPr>
              <a:t> starých </a:t>
            </a:r>
            <a:r>
              <a:rPr lang="cs-CZ" sz="1600" dirty="0" err="1">
                <a:solidFill>
                  <a:schemeClr val="accent4"/>
                </a:solidFill>
              </a:rPr>
              <a:t>automobilov</a:t>
            </a:r>
            <a:r>
              <a:rPr lang="cs-CZ" sz="1600" dirty="0">
                <a:solidFill>
                  <a:schemeClr val="accent4"/>
                </a:solidFill>
              </a:rPr>
              <a:t> od značky Škoda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67" y="4163251"/>
            <a:ext cx="1934268" cy="25790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37" y="4323352"/>
            <a:ext cx="3278138" cy="21854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390" y="4093484"/>
            <a:ext cx="1917229" cy="263623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0" y="202072"/>
            <a:ext cx="1420494" cy="18939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053" y="202072"/>
            <a:ext cx="1348955" cy="171841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307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615" y="153702"/>
            <a:ext cx="7765321" cy="1326321"/>
          </a:xfrm>
        </p:spPr>
        <p:txBody>
          <a:bodyPr/>
          <a:lstStyle/>
          <a:p>
            <a:r>
              <a:rPr lang="cs-CZ" dirty="0" err="1">
                <a:solidFill>
                  <a:srgbClr val="FFFF00"/>
                </a:solidFill>
                <a:latin typeface="Algerian" panose="04020705040A02060702" pitchFamily="82" charset="0"/>
              </a:rPr>
              <a:t>Štvrtok</a:t>
            </a:r>
            <a:r>
              <a:rPr lang="cs-CZ" dirty="0">
                <a:solidFill>
                  <a:srgbClr val="FFFF00"/>
                </a:solidFill>
              </a:rPr>
              <a:t> 10.11.2022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2614" y="1268760"/>
            <a:ext cx="7765322" cy="4090392"/>
          </a:xfrm>
        </p:spPr>
        <p:txBody>
          <a:bodyPr/>
          <a:lstStyle/>
          <a:p>
            <a:pPr marL="1371600" lvl="3" indent="0" algn="ctr">
              <a:buNone/>
            </a:pPr>
            <a:r>
              <a:rPr lang="cs-CZ" sz="1600" dirty="0" err="1">
                <a:solidFill>
                  <a:srgbClr val="FFFF00"/>
                </a:solidFill>
              </a:rPr>
              <a:t>Štvrtok</a:t>
            </a:r>
            <a:r>
              <a:rPr lang="cs-CZ" sz="1600" dirty="0">
                <a:solidFill>
                  <a:srgbClr val="FFFF00"/>
                </a:solidFill>
              </a:rPr>
              <a:t> ráno </a:t>
            </a:r>
            <a:r>
              <a:rPr lang="cs-CZ" sz="1600" dirty="0" err="1">
                <a:solidFill>
                  <a:srgbClr val="FFFF00"/>
                </a:solidFill>
              </a:rPr>
              <a:t>sme</a:t>
            </a:r>
            <a:r>
              <a:rPr lang="cs-CZ" sz="1600" dirty="0">
                <a:solidFill>
                  <a:srgbClr val="FFFF00"/>
                </a:solidFill>
              </a:rPr>
              <a:t> navštívili </a:t>
            </a:r>
            <a:r>
              <a:rPr lang="cs-CZ" sz="1600" dirty="0" err="1">
                <a:solidFill>
                  <a:srgbClr val="FFFF00"/>
                </a:solidFill>
              </a:rPr>
              <a:t>dieľne</a:t>
            </a:r>
            <a:r>
              <a:rPr lang="cs-CZ" sz="1600" dirty="0">
                <a:solidFill>
                  <a:srgbClr val="FFFF00"/>
                </a:solidFill>
              </a:rPr>
              <a:t> odborného </a:t>
            </a:r>
            <a:r>
              <a:rPr lang="cs-CZ" sz="1600" dirty="0" err="1">
                <a:solidFill>
                  <a:srgbClr val="FFFF00"/>
                </a:solidFill>
              </a:rPr>
              <a:t>učilištia</a:t>
            </a:r>
            <a:r>
              <a:rPr lang="cs-CZ" sz="1600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cs-CZ" sz="1600" dirty="0" err="1">
                <a:solidFill>
                  <a:srgbClr val="FFFF00"/>
                </a:solidFill>
              </a:rPr>
              <a:t>Boli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sme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rozdelení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podľa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odborov</a:t>
            </a:r>
            <a:r>
              <a:rPr lang="cs-CZ" sz="1600" dirty="0">
                <a:solidFill>
                  <a:srgbClr val="FFFF00"/>
                </a:solidFill>
              </a:rPr>
              <a:t> do </a:t>
            </a:r>
            <a:r>
              <a:rPr lang="cs-CZ" sz="1600" dirty="0" err="1">
                <a:solidFill>
                  <a:srgbClr val="FFFF00"/>
                </a:solidFill>
              </a:rPr>
              <a:t>skupín</a:t>
            </a:r>
            <a:r>
              <a:rPr lang="cs-CZ" sz="1600" dirty="0">
                <a:solidFill>
                  <a:srgbClr val="FFFF00"/>
                </a:solidFill>
              </a:rPr>
              <a:t>. Pracovali </a:t>
            </a:r>
            <a:r>
              <a:rPr lang="cs-CZ" sz="1600" dirty="0" err="1">
                <a:solidFill>
                  <a:srgbClr val="FFFF00"/>
                </a:solidFill>
              </a:rPr>
              <a:t>sme</a:t>
            </a:r>
            <a:r>
              <a:rPr lang="cs-CZ" sz="1600" dirty="0">
                <a:solidFill>
                  <a:srgbClr val="FFFF00"/>
                </a:solidFill>
              </a:rPr>
              <a:t> v </a:t>
            </a:r>
            <a:r>
              <a:rPr lang="cs-CZ" sz="1600" dirty="0" err="1">
                <a:solidFill>
                  <a:srgbClr val="FFFF00"/>
                </a:solidFill>
              </a:rPr>
              <a:t>lakovníckej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dielni</a:t>
            </a:r>
            <a:r>
              <a:rPr lang="cs-CZ" sz="1600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cs-CZ" sz="1600" dirty="0">
                <a:solidFill>
                  <a:srgbClr val="FFFF00"/>
                </a:solidFill>
              </a:rPr>
              <a:t>Po </a:t>
            </a:r>
            <a:r>
              <a:rPr lang="cs-CZ" sz="1600" dirty="0" err="1">
                <a:solidFill>
                  <a:srgbClr val="FFFF00"/>
                </a:solidFill>
              </a:rPr>
              <a:t>obede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sme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mali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voľno</a:t>
            </a:r>
            <a:r>
              <a:rPr lang="cs-CZ" sz="1600" dirty="0">
                <a:solidFill>
                  <a:srgbClr val="FFFF00"/>
                </a:solidFill>
              </a:rPr>
              <a:t>, a večer vyrazili do  Filharmonie na koncert </a:t>
            </a:r>
            <a:r>
              <a:rPr lang="cs-CZ" sz="1600" dirty="0" err="1">
                <a:solidFill>
                  <a:srgbClr val="FFFF00"/>
                </a:solidFill>
              </a:rPr>
              <a:t>vážnej</a:t>
            </a:r>
            <a:r>
              <a:rPr lang="cs-CZ" sz="1600" dirty="0">
                <a:solidFill>
                  <a:srgbClr val="FFFF00"/>
                </a:solidFill>
              </a:rPr>
              <a:t> hudby.</a:t>
            </a:r>
          </a:p>
          <a:p>
            <a:pPr algn="ctr"/>
            <a:r>
              <a:rPr lang="cs-CZ" sz="1600" dirty="0" err="1">
                <a:solidFill>
                  <a:srgbClr val="FFFF00"/>
                </a:solidFill>
              </a:rPr>
              <a:t>Topka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 err="1">
                <a:solidFill>
                  <a:srgbClr val="FFFF00"/>
                </a:solidFill>
              </a:rPr>
              <a:t>dňa</a:t>
            </a:r>
            <a:r>
              <a:rPr lang="cs-CZ" sz="1600" dirty="0">
                <a:solidFill>
                  <a:srgbClr val="FFFF00"/>
                </a:solidFill>
              </a:rPr>
              <a:t>: Koncert </a:t>
            </a:r>
            <a:r>
              <a:rPr lang="cs-CZ" sz="1600" dirty="0" err="1">
                <a:solidFill>
                  <a:srgbClr val="FFFF00"/>
                </a:solidFill>
              </a:rPr>
              <a:t>vo</a:t>
            </a:r>
            <a:r>
              <a:rPr lang="cs-CZ" sz="1600" dirty="0">
                <a:solidFill>
                  <a:srgbClr val="FFFF00"/>
                </a:solidFill>
              </a:rPr>
              <a:t> Filharmonii</a:t>
            </a:r>
          </a:p>
          <a:p>
            <a:endParaRPr lang="cs-CZ" dirty="0"/>
          </a:p>
        </p:txBody>
      </p:sp>
      <p:pic>
        <p:nvPicPr>
          <p:cNvPr id="6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509120"/>
            <a:ext cx="2592288" cy="22253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7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080" y="4449767"/>
            <a:ext cx="2448272" cy="22253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pic>
        <p:nvPicPr>
          <p:cNvPr id="8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902" y="4449767"/>
            <a:ext cx="3125446" cy="23440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975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6"/>
                </a:solidFill>
                <a:latin typeface="Algerian" panose="04020705040A02060702" pitchFamily="82" charset="0"/>
              </a:rPr>
              <a:t>Piatok</a:t>
            </a:r>
            <a:r>
              <a:rPr lang="cs-CZ" dirty="0">
                <a:solidFill>
                  <a:schemeClr val="accent6"/>
                </a:solidFill>
                <a:latin typeface="+mn-lt"/>
              </a:rPr>
              <a:t> 11.11.2022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600" dirty="0">
                <a:solidFill>
                  <a:schemeClr val="accent6"/>
                </a:solidFill>
              </a:rPr>
              <a:t>V </a:t>
            </a:r>
            <a:r>
              <a:rPr lang="cs-CZ" sz="1600" dirty="0" err="1">
                <a:solidFill>
                  <a:schemeClr val="accent6"/>
                </a:solidFill>
              </a:rPr>
              <a:t>piatok</a:t>
            </a:r>
            <a:r>
              <a:rPr lang="cs-CZ" sz="1600" dirty="0">
                <a:solidFill>
                  <a:schemeClr val="accent6"/>
                </a:solidFill>
              </a:rPr>
              <a:t> ráno </a:t>
            </a:r>
            <a:r>
              <a:rPr lang="cs-CZ" sz="1600" dirty="0" err="1">
                <a:solidFill>
                  <a:schemeClr val="accent6"/>
                </a:solidFill>
              </a:rPr>
              <a:t>sme</a:t>
            </a:r>
            <a:r>
              <a:rPr lang="cs-CZ" sz="1600" dirty="0">
                <a:solidFill>
                  <a:schemeClr val="accent6"/>
                </a:solidFill>
              </a:rPr>
              <a:t> navštívili odborné </a:t>
            </a:r>
            <a:r>
              <a:rPr lang="cs-CZ" sz="1600" dirty="0" err="1">
                <a:solidFill>
                  <a:schemeClr val="accent6"/>
                </a:solidFill>
              </a:rPr>
              <a:t>účilištie</a:t>
            </a:r>
            <a:r>
              <a:rPr lang="cs-CZ" sz="1600" dirty="0">
                <a:solidFill>
                  <a:schemeClr val="accent6"/>
                </a:solidFill>
              </a:rPr>
              <a:t>  </a:t>
            </a:r>
            <a:r>
              <a:rPr lang="cs-CZ" sz="1600" dirty="0" err="1">
                <a:solidFill>
                  <a:schemeClr val="accent6"/>
                </a:solidFill>
              </a:rPr>
              <a:t>Vocelová</a:t>
            </a:r>
            <a:r>
              <a:rPr lang="cs-CZ" sz="1600" dirty="0">
                <a:solidFill>
                  <a:schemeClr val="accent6"/>
                </a:solidFill>
              </a:rPr>
              <a:t>, kde </a:t>
            </a:r>
            <a:r>
              <a:rPr lang="cs-CZ" sz="1600" dirty="0" err="1">
                <a:solidFill>
                  <a:schemeClr val="accent6"/>
                </a:solidFill>
              </a:rPr>
              <a:t>sme</a:t>
            </a:r>
            <a:r>
              <a:rPr lang="cs-CZ" sz="1600" dirty="0">
                <a:solidFill>
                  <a:schemeClr val="accent6"/>
                </a:solidFill>
              </a:rPr>
              <a:t> po prvý krát lakovali </a:t>
            </a:r>
            <a:r>
              <a:rPr lang="cs-CZ" sz="1600" dirty="0" err="1">
                <a:solidFill>
                  <a:schemeClr val="accent6"/>
                </a:solidFill>
              </a:rPr>
              <a:t>diel</a:t>
            </a:r>
            <a:r>
              <a:rPr lang="cs-CZ" sz="1600" dirty="0">
                <a:solidFill>
                  <a:schemeClr val="accent6"/>
                </a:solidFill>
              </a:rPr>
              <a:t> auta Škoda 120 GL</a:t>
            </a:r>
          </a:p>
          <a:p>
            <a:pPr algn="ctr"/>
            <a:r>
              <a:rPr lang="cs-CZ" sz="1600" dirty="0">
                <a:solidFill>
                  <a:schemeClr val="accent6"/>
                </a:solidFill>
              </a:rPr>
              <a:t>Po praxi </a:t>
            </a:r>
            <a:r>
              <a:rPr lang="cs-CZ" sz="1600" dirty="0" err="1">
                <a:solidFill>
                  <a:schemeClr val="accent6"/>
                </a:solidFill>
              </a:rPr>
              <a:t>sme</a:t>
            </a:r>
            <a:r>
              <a:rPr lang="cs-CZ" sz="1600" dirty="0">
                <a:solidFill>
                  <a:schemeClr val="accent6"/>
                </a:solidFill>
              </a:rPr>
              <a:t> </a:t>
            </a:r>
            <a:r>
              <a:rPr lang="cs-CZ" sz="1600" dirty="0" err="1">
                <a:solidFill>
                  <a:schemeClr val="accent6"/>
                </a:solidFill>
              </a:rPr>
              <a:t>išli</a:t>
            </a:r>
            <a:r>
              <a:rPr lang="cs-CZ" sz="1600" dirty="0">
                <a:solidFill>
                  <a:schemeClr val="accent6"/>
                </a:solidFill>
              </a:rPr>
              <a:t> na </a:t>
            </a:r>
            <a:r>
              <a:rPr lang="cs-CZ" sz="1600" dirty="0" err="1">
                <a:solidFill>
                  <a:schemeClr val="accent6"/>
                </a:solidFill>
              </a:rPr>
              <a:t>pevnosť</a:t>
            </a:r>
            <a:r>
              <a:rPr lang="cs-CZ" sz="1600" dirty="0">
                <a:solidFill>
                  <a:schemeClr val="accent6"/>
                </a:solidFill>
              </a:rPr>
              <a:t> Josefov. Bolo to tam </a:t>
            </a:r>
            <a:r>
              <a:rPr lang="cs-CZ" sz="1600" dirty="0" err="1">
                <a:solidFill>
                  <a:schemeClr val="accent6"/>
                </a:solidFill>
              </a:rPr>
              <a:t>krásne</a:t>
            </a:r>
            <a:r>
              <a:rPr lang="cs-CZ" sz="1600" dirty="0">
                <a:solidFill>
                  <a:schemeClr val="accent6"/>
                </a:solidFill>
              </a:rPr>
              <a:t>.</a:t>
            </a:r>
          </a:p>
          <a:p>
            <a:pPr algn="ctr"/>
            <a:r>
              <a:rPr lang="cs-CZ" sz="1600" dirty="0" err="1">
                <a:solidFill>
                  <a:schemeClr val="accent6"/>
                </a:solidFill>
              </a:rPr>
              <a:t>Topka</a:t>
            </a:r>
            <a:r>
              <a:rPr lang="cs-CZ" sz="1600" dirty="0">
                <a:solidFill>
                  <a:schemeClr val="accent6"/>
                </a:solidFill>
              </a:rPr>
              <a:t> </a:t>
            </a:r>
            <a:r>
              <a:rPr lang="cs-CZ" sz="1600" dirty="0" err="1">
                <a:solidFill>
                  <a:schemeClr val="accent6"/>
                </a:solidFill>
              </a:rPr>
              <a:t>dňa</a:t>
            </a:r>
            <a:r>
              <a:rPr lang="cs-CZ" sz="1600" dirty="0">
                <a:solidFill>
                  <a:schemeClr val="accent6"/>
                </a:solidFill>
              </a:rPr>
              <a:t>: </a:t>
            </a:r>
            <a:r>
              <a:rPr lang="cs-CZ" sz="1600" dirty="0" err="1">
                <a:solidFill>
                  <a:schemeClr val="accent6"/>
                </a:solidFill>
              </a:rPr>
              <a:t>Výhľad</a:t>
            </a:r>
            <a:r>
              <a:rPr lang="cs-CZ" sz="1600" dirty="0">
                <a:solidFill>
                  <a:schemeClr val="accent6"/>
                </a:solidFill>
              </a:rPr>
              <a:t> na </a:t>
            </a:r>
            <a:r>
              <a:rPr lang="cs-CZ" sz="1600" dirty="0" err="1">
                <a:solidFill>
                  <a:schemeClr val="accent6"/>
                </a:solidFill>
              </a:rPr>
              <a:t>pevnosť</a:t>
            </a:r>
            <a:r>
              <a:rPr lang="cs-CZ" sz="1600" dirty="0">
                <a:solidFill>
                  <a:schemeClr val="accent6"/>
                </a:solidFill>
              </a:rPr>
              <a:t> Josefov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33914"/>
            <a:ext cx="1584176" cy="19621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43" y="4293096"/>
            <a:ext cx="2619375" cy="19621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90" y="133914"/>
            <a:ext cx="1476375" cy="19621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30" y="4293096"/>
            <a:ext cx="1476375" cy="19621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3645024"/>
            <a:ext cx="1428750" cy="2667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930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Sobota 12.11.2022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600" dirty="0">
                <a:solidFill>
                  <a:schemeClr val="accent2"/>
                </a:solidFill>
              </a:rPr>
              <a:t>V sobotu ráno </a:t>
            </a:r>
            <a:r>
              <a:rPr lang="cs-CZ" sz="1600" dirty="0" err="1">
                <a:solidFill>
                  <a:schemeClr val="accent2"/>
                </a:solidFill>
              </a:rPr>
              <a:t>sme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išli</a:t>
            </a:r>
            <a:r>
              <a:rPr lang="cs-CZ" sz="1600" dirty="0">
                <a:solidFill>
                  <a:schemeClr val="accent2"/>
                </a:solidFill>
              </a:rPr>
              <a:t> na výstup na vrch </a:t>
            </a:r>
            <a:r>
              <a:rPr lang="cs-CZ" sz="1600" dirty="0" err="1">
                <a:solidFill>
                  <a:schemeClr val="accent2"/>
                </a:solidFill>
              </a:rPr>
              <a:t>Snežka</a:t>
            </a:r>
            <a:r>
              <a:rPr lang="cs-CZ" sz="1600" dirty="0">
                <a:solidFill>
                  <a:schemeClr val="accent2"/>
                </a:solidFill>
              </a:rPr>
              <a:t>. Bolo to </a:t>
            </a:r>
            <a:r>
              <a:rPr lang="cs-CZ" sz="1600" dirty="0" err="1">
                <a:solidFill>
                  <a:schemeClr val="accent2"/>
                </a:solidFill>
              </a:rPr>
              <a:t>veľmi</a:t>
            </a:r>
            <a:r>
              <a:rPr lang="cs-CZ" sz="1600" dirty="0">
                <a:solidFill>
                  <a:schemeClr val="accent2"/>
                </a:solidFill>
              </a:rPr>
              <a:t> náročné, ale za ten </a:t>
            </a:r>
            <a:r>
              <a:rPr lang="cs-CZ" sz="1600" dirty="0" err="1">
                <a:solidFill>
                  <a:schemeClr val="accent2"/>
                </a:solidFill>
              </a:rPr>
              <a:t>výhľad</a:t>
            </a:r>
            <a:r>
              <a:rPr lang="cs-CZ" sz="1600" dirty="0">
                <a:solidFill>
                  <a:schemeClr val="accent2"/>
                </a:solidFill>
              </a:rPr>
              <a:t> to stálo.</a:t>
            </a:r>
          </a:p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Keď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sme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prišli</a:t>
            </a:r>
            <a:r>
              <a:rPr lang="cs-CZ" sz="1600" dirty="0">
                <a:solidFill>
                  <a:schemeClr val="accent2"/>
                </a:solidFill>
              </a:rPr>
              <a:t> na internát, </a:t>
            </a:r>
            <a:r>
              <a:rPr lang="cs-CZ" sz="1600" dirty="0" err="1">
                <a:solidFill>
                  <a:schemeClr val="accent2"/>
                </a:solidFill>
              </a:rPr>
              <a:t>mali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sme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chvíľu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voľno</a:t>
            </a:r>
            <a:r>
              <a:rPr lang="cs-CZ" sz="1600" dirty="0">
                <a:solidFill>
                  <a:schemeClr val="accent2"/>
                </a:solidFill>
              </a:rPr>
              <a:t> a potom večer nás </a:t>
            </a:r>
            <a:r>
              <a:rPr lang="cs-CZ" sz="1600" dirty="0" err="1">
                <a:solidFill>
                  <a:schemeClr val="accent2"/>
                </a:solidFill>
              </a:rPr>
              <a:t>čakal</a:t>
            </a:r>
            <a:r>
              <a:rPr lang="cs-CZ" sz="1600" dirty="0">
                <a:solidFill>
                  <a:schemeClr val="accent2"/>
                </a:solidFill>
              </a:rPr>
              <a:t> koncert.</a:t>
            </a:r>
          </a:p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Topka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dňa</a:t>
            </a:r>
            <a:r>
              <a:rPr lang="cs-CZ" sz="1600" dirty="0">
                <a:solidFill>
                  <a:schemeClr val="accent2"/>
                </a:solidFill>
              </a:rPr>
              <a:t>: </a:t>
            </a:r>
            <a:r>
              <a:rPr lang="cs-CZ" sz="1600" dirty="0" err="1">
                <a:solidFill>
                  <a:schemeClr val="accent2"/>
                </a:solidFill>
              </a:rPr>
              <a:t>Výhľad</a:t>
            </a:r>
            <a:r>
              <a:rPr lang="cs-CZ" sz="1600" dirty="0">
                <a:solidFill>
                  <a:schemeClr val="accent2"/>
                </a:solidFill>
              </a:rPr>
              <a:t> z vrchu </a:t>
            </a:r>
            <a:r>
              <a:rPr lang="cs-CZ" sz="1600" dirty="0" err="1">
                <a:solidFill>
                  <a:schemeClr val="accent2"/>
                </a:solidFill>
              </a:rPr>
              <a:t>Snežka</a:t>
            </a:r>
            <a:endParaRPr lang="cs-CZ" sz="1600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4293096"/>
            <a:ext cx="2619375" cy="19621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00859"/>
            <a:ext cx="1476375" cy="19621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44" y="133914"/>
            <a:ext cx="1476375" cy="19621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054" y="4280411"/>
            <a:ext cx="1476375" cy="19621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460" y="4280410"/>
            <a:ext cx="1471614" cy="19621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105" y="4293096"/>
            <a:ext cx="1496010" cy="19946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245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Nedeľa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13.11.2022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Nedeľu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sme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mali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oddychovú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lebo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sme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boli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vyčerpaní z celého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týždňa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386111"/>
            <a:ext cx="1517027" cy="113777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577" y="2664281"/>
            <a:ext cx="2674119" cy="22241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68625"/>
            <a:ext cx="2304256" cy="168055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839" y="2968306"/>
            <a:ext cx="2600869" cy="19506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904" y="5068625"/>
            <a:ext cx="2240737" cy="168055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728" y="5026189"/>
            <a:ext cx="2353905" cy="17654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6" y="2768010"/>
            <a:ext cx="2827277" cy="21204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5584"/>
            <a:ext cx="1625100" cy="12188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82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/>
                </a:solidFill>
              </a:rPr>
              <a:t>Pondelok</a:t>
            </a:r>
            <a:r>
              <a:rPr lang="cs-CZ" dirty="0">
                <a:solidFill>
                  <a:schemeClr val="accent2"/>
                </a:solidFill>
              </a:rPr>
              <a:t> 14.11.2022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600" dirty="0">
                <a:solidFill>
                  <a:schemeClr val="accent2"/>
                </a:solidFill>
              </a:rPr>
              <a:t>V </a:t>
            </a:r>
            <a:r>
              <a:rPr lang="cs-CZ" sz="1600" dirty="0" err="1">
                <a:solidFill>
                  <a:schemeClr val="accent2"/>
                </a:solidFill>
              </a:rPr>
              <a:t>Pondelok</a:t>
            </a:r>
            <a:r>
              <a:rPr lang="cs-CZ" sz="1600" dirty="0">
                <a:solidFill>
                  <a:schemeClr val="accent2"/>
                </a:solidFill>
              </a:rPr>
              <a:t> ráno </a:t>
            </a:r>
            <a:r>
              <a:rPr lang="cs-CZ" sz="1600" dirty="0" err="1">
                <a:solidFill>
                  <a:schemeClr val="accent2"/>
                </a:solidFill>
              </a:rPr>
              <a:t>sme</a:t>
            </a:r>
            <a:r>
              <a:rPr lang="cs-CZ" sz="1600" dirty="0">
                <a:solidFill>
                  <a:schemeClr val="accent2"/>
                </a:solidFill>
              </a:rPr>
              <a:t> si  </a:t>
            </a:r>
            <a:r>
              <a:rPr lang="cs-CZ" sz="1600" dirty="0" err="1">
                <a:solidFill>
                  <a:schemeClr val="accent2"/>
                </a:solidFill>
              </a:rPr>
              <a:t>vyskúšali</a:t>
            </a:r>
            <a:r>
              <a:rPr lang="cs-CZ" sz="1600" dirty="0">
                <a:solidFill>
                  <a:schemeClr val="accent2"/>
                </a:solidFill>
              </a:rPr>
              <a:t> trenažér kamiónu, motorky a </a:t>
            </a:r>
            <a:r>
              <a:rPr lang="cs-CZ" sz="1600" dirty="0" err="1">
                <a:solidFill>
                  <a:schemeClr val="accent2"/>
                </a:solidFill>
              </a:rPr>
              <a:t>zvárania</a:t>
            </a:r>
            <a:r>
              <a:rPr lang="cs-CZ" sz="1600" dirty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cs-CZ" sz="1600" dirty="0">
                <a:solidFill>
                  <a:schemeClr val="accent2"/>
                </a:solidFill>
              </a:rPr>
              <a:t>Potom </a:t>
            </a:r>
            <a:r>
              <a:rPr lang="cs-CZ" sz="1600" dirty="0" err="1">
                <a:solidFill>
                  <a:schemeClr val="accent2"/>
                </a:solidFill>
              </a:rPr>
              <a:t>sme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išli</a:t>
            </a:r>
            <a:r>
              <a:rPr lang="cs-CZ" sz="1600" dirty="0">
                <a:solidFill>
                  <a:schemeClr val="accent2"/>
                </a:solidFill>
              </a:rPr>
              <a:t> na </a:t>
            </a:r>
            <a:r>
              <a:rPr lang="cs-CZ" sz="1600" dirty="0" err="1">
                <a:solidFill>
                  <a:schemeClr val="accent2"/>
                </a:solidFill>
              </a:rPr>
              <a:t>Dopravný</a:t>
            </a:r>
            <a:r>
              <a:rPr lang="cs-CZ" sz="1600" dirty="0">
                <a:solidFill>
                  <a:schemeClr val="accent2"/>
                </a:solidFill>
              </a:rPr>
              <a:t> podnik MHD, kde </a:t>
            </a:r>
            <a:r>
              <a:rPr lang="cs-CZ" sz="1600" dirty="0" err="1">
                <a:solidFill>
                  <a:schemeClr val="accent2"/>
                </a:solidFill>
              </a:rPr>
              <a:t>sa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opravujú</a:t>
            </a:r>
            <a:r>
              <a:rPr lang="cs-CZ" sz="1600" dirty="0">
                <a:solidFill>
                  <a:schemeClr val="accent2"/>
                </a:solidFill>
              </a:rPr>
              <a:t> , </a:t>
            </a:r>
            <a:r>
              <a:rPr lang="cs-CZ" sz="1600" dirty="0" err="1">
                <a:solidFill>
                  <a:schemeClr val="accent2"/>
                </a:solidFill>
              </a:rPr>
              <a:t>lakujú</a:t>
            </a:r>
            <a:r>
              <a:rPr lang="cs-CZ" sz="1600" dirty="0">
                <a:solidFill>
                  <a:schemeClr val="accent2"/>
                </a:solidFill>
              </a:rPr>
              <a:t>  autobusy, trolejbusy a </a:t>
            </a:r>
            <a:r>
              <a:rPr lang="cs-CZ" sz="1600" dirty="0" err="1">
                <a:solidFill>
                  <a:schemeClr val="accent2"/>
                </a:solidFill>
              </a:rPr>
              <a:t>elektrobusy</a:t>
            </a:r>
            <a:r>
              <a:rPr lang="cs-CZ" sz="1600" dirty="0">
                <a:solidFill>
                  <a:schemeClr val="accent2"/>
                </a:solidFill>
              </a:rPr>
              <a:t>. Večer </a:t>
            </a:r>
            <a:r>
              <a:rPr lang="cs-CZ" sz="1600" dirty="0" err="1">
                <a:solidFill>
                  <a:schemeClr val="accent2"/>
                </a:solidFill>
              </a:rPr>
              <a:t>sme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išli</a:t>
            </a:r>
            <a:r>
              <a:rPr lang="cs-CZ" sz="1600" dirty="0">
                <a:solidFill>
                  <a:schemeClr val="accent2"/>
                </a:solidFill>
              </a:rPr>
              <a:t> na </a:t>
            </a:r>
            <a:r>
              <a:rPr lang="cs-CZ" sz="1600" dirty="0" err="1">
                <a:solidFill>
                  <a:schemeClr val="accent2"/>
                </a:solidFill>
              </a:rPr>
              <a:t>wellness</a:t>
            </a:r>
            <a:r>
              <a:rPr lang="cs-CZ" sz="1600" dirty="0">
                <a:solidFill>
                  <a:schemeClr val="accent2"/>
                </a:solidFill>
              </a:rPr>
              <a:t>, kde </a:t>
            </a:r>
            <a:r>
              <a:rPr lang="cs-CZ" sz="1600" dirty="0" err="1">
                <a:solidFill>
                  <a:schemeClr val="accent2"/>
                </a:solidFill>
              </a:rPr>
              <a:t>sme</a:t>
            </a:r>
            <a:r>
              <a:rPr lang="cs-CZ" sz="1600" dirty="0">
                <a:solidFill>
                  <a:schemeClr val="accent2"/>
                </a:solidFill>
              </a:rPr>
              <a:t> zrelaxovali</a:t>
            </a:r>
          </a:p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Topka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dňa</a:t>
            </a:r>
            <a:r>
              <a:rPr lang="cs-CZ" sz="1600" dirty="0">
                <a:solidFill>
                  <a:schemeClr val="accent2"/>
                </a:solidFill>
              </a:rPr>
              <a:t>: </a:t>
            </a:r>
            <a:r>
              <a:rPr lang="cs-CZ" sz="1600" dirty="0" err="1">
                <a:solidFill>
                  <a:schemeClr val="accent2"/>
                </a:solidFill>
              </a:rPr>
              <a:t>večerný</a:t>
            </a:r>
            <a:r>
              <a:rPr lang="cs-CZ" sz="1600" dirty="0">
                <a:solidFill>
                  <a:schemeClr val="accent2"/>
                </a:solidFill>
              </a:rPr>
              <a:t>  </a:t>
            </a:r>
            <a:r>
              <a:rPr lang="cs-CZ" sz="1600" dirty="0" err="1">
                <a:solidFill>
                  <a:schemeClr val="accent2"/>
                </a:solidFill>
              </a:rPr>
              <a:t>kúpeľ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vo</a:t>
            </a:r>
            <a:r>
              <a:rPr lang="cs-CZ" sz="1600" dirty="0">
                <a:solidFill>
                  <a:schemeClr val="accent2"/>
                </a:solidFill>
              </a:rPr>
              <a:t>  </a:t>
            </a:r>
            <a:r>
              <a:rPr lang="cs-CZ" sz="1600" dirty="0" err="1">
                <a:solidFill>
                  <a:schemeClr val="accent2"/>
                </a:solidFill>
              </a:rPr>
              <a:t>wellness</a:t>
            </a:r>
            <a:endParaRPr lang="cs-CZ" sz="1600" dirty="0">
              <a:solidFill>
                <a:schemeClr val="accent2"/>
              </a:solidFill>
            </a:endParaRPr>
          </a:p>
          <a:p>
            <a:pPr algn="ctr"/>
            <a:endParaRPr lang="cs-CZ" sz="1800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98072"/>
            <a:ext cx="1955583" cy="26074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054" y="3789040"/>
            <a:ext cx="1925557" cy="25934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36" y="133914"/>
            <a:ext cx="1476375" cy="19621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3914"/>
            <a:ext cx="1512168" cy="19621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911" y="4044887"/>
            <a:ext cx="1728192" cy="23138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105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656</TotalTime>
  <Words>771</Words>
  <Application>Microsoft Office PowerPoint</Application>
  <PresentationFormat>Prezentácia na obrazovke (4:3)</PresentationFormat>
  <Paragraphs>58</Paragraphs>
  <Slides>14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Algerian</vt:lpstr>
      <vt:lpstr>Arial</vt:lpstr>
      <vt:lpstr>Bookman Old Style</vt:lpstr>
      <vt:lpstr>Calibri</vt:lpstr>
      <vt:lpstr>Rockwell</vt:lpstr>
      <vt:lpstr>Damask</vt:lpstr>
      <vt:lpstr>Document</vt:lpstr>
      <vt:lpstr>KA122 - Mobilita učiacich sa a zamestnancov v OVP Projekt:  Odbornosť a zručnosť   Prijímateľ projektu: Stredná odborná škola dopravná Rosinská cesta 2  010 08 Žilina Miesto pobytu:  Střední odborná škola a Střední odborné učiliště,  Hradec Králové, Vocelova 1338, Hradec Králové,   Česká republika Dátum pobytu:  07.11.-18.11.2022</vt:lpstr>
      <vt:lpstr>Pondelok 7.11.2022</vt:lpstr>
      <vt:lpstr>Utorok 8.11.2022</vt:lpstr>
      <vt:lpstr>Streda 9.11.2022</vt:lpstr>
      <vt:lpstr>Štvrtok 10.11.2022</vt:lpstr>
      <vt:lpstr>Piatok 11.11.2022</vt:lpstr>
      <vt:lpstr>Sobota 12.11.2022</vt:lpstr>
      <vt:lpstr>Nedeľa 13.11.2022</vt:lpstr>
      <vt:lpstr>Pondelok 14.11.2022</vt:lpstr>
      <vt:lpstr>utorok 15.11.2022</vt:lpstr>
      <vt:lpstr>Streda 16.11.2022</vt:lpstr>
      <vt:lpstr>Štvrtok 17.11.2022</vt:lpstr>
      <vt:lpstr>Piatok 18.11.2022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Juraj Remenec</cp:lastModifiedBy>
  <cp:revision>76</cp:revision>
  <dcterms:created xsi:type="dcterms:W3CDTF">2021-11-16T15:09:50Z</dcterms:created>
  <dcterms:modified xsi:type="dcterms:W3CDTF">2022-12-09T11:41:46Z</dcterms:modified>
</cp:coreProperties>
</file>