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Lst>
  <p:notesMasterIdLst>
    <p:notesMasterId r:id="rId16"/>
  </p:notesMasterIdLst>
  <p:sldIdLst>
    <p:sldId id="256"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28F88-E820-446B-91C3-4B7C94F67E15}" type="datetimeFigureOut">
              <a:rPr lang="sk-SK" smtClean="0"/>
              <a:t>9. 12. 2022</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81D75-8BC5-418A-B91D-35EFE76AD94B}" type="slidenum">
              <a:rPr lang="sk-SK" smtClean="0"/>
              <a:t>‹#›</a:t>
            </a:fld>
            <a:endParaRPr lang="sk-SK"/>
          </a:p>
        </p:txBody>
      </p:sp>
    </p:spTree>
    <p:extLst>
      <p:ext uri="{BB962C8B-B14F-4D97-AF65-F5344CB8AC3E}">
        <p14:creationId xmlns:p14="http://schemas.microsoft.com/office/powerpoint/2010/main" val="150385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F081D75-8BC5-418A-B91D-35EFE76AD94B}" type="slidenum">
              <a:rPr lang="sk-SK" smtClean="0"/>
              <a:t>4</a:t>
            </a:fld>
            <a:endParaRPr lang="sk-SK"/>
          </a:p>
        </p:txBody>
      </p:sp>
    </p:spTree>
    <p:extLst>
      <p:ext uri="{BB962C8B-B14F-4D97-AF65-F5344CB8AC3E}">
        <p14:creationId xmlns:p14="http://schemas.microsoft.com/office/powerpoint/2010/main" val="2959447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10B597FB-F969-4C2F-81DB-2B908FE5E8AA}" type="datetimeFigureOut">
              <a:rPr lang="sk-SK" smtClean="0"/>
              <a:t>9. 12. 2022</a:t>
            </a:fld>
            <a:endParaRPr lang="sk-SK"/>
          </a:p>
        </p:txBody>
      </p:sp>
      <p:sp>
        <p:nvSpPr>
          <p:cNvPr id="5" name="Footer Placeholder 4"/>
          <p:cNvSpPr>
            <a:spLocks noGrp="1"/>
          </p:cNvSpPr>
          <p:nvPr>
            <p:ph type="ftr" sz="quarter" idx="11"/>
          </p:nvPr>
        </p:nvSpPr>
        <p:spPr>
          <a:xfrm>
            <a:off x="914400" y="4323846"/>
            <a:ext cx="4880610" cy="365125"/>
          </a:xfrm>
        </p:spPr>
        <p:txBody>
          <a:bodyPr/>
          <a:lstStyle/>
          <a:p>
            <a:endParaRPr lang="sk-SK"/>
          </a:p>
        </p:txBody>
      </p:sp>
      <p:sp>
        <p:nvSpPr>
          <p:cNvPr id="6" name="Slide Number Placeholder 5"/>
          <p:cNvSpPr>
            <a:spLocks noGrp="1"/>
          </p:cNvSpPr>
          <p:nvPr>
            <p:ph type="sldNum" sz="quarter" idx="12"/>
          </p:nvPr>
        </p:nvSpPr>
        <p:spPr>
          <a:xfrm>
            <a:off x="6057900" y="1430867"/>
            <a:ext cx="2171700" cy="365125"/>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82061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9. 12. 2022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379887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0B597FB-F969-4C2F-81DB-2B908FE5E8AA}" type="datetimeFigureOut">
              <a:rPr lang="sk-SK" smtClean="0"/>
              <a:t>9. 12. 2022</a:t>
            </a:fld>
            <a:endParaRPr lang="sk-SK"/>
          </a:p>
        </p:txBody>
      </p:sp>
      <p:sp>
        <p:nvSpPr>
          <p:cNvPr id="6" name="Footer Placeholder 5"/>
          <p:cNvSpPr>
            <a:spLocks noGrp="1"/>
          </p:cNvSpPr>
          <p:nvPr>
            <p:ph type="ftr" sz="quarter" idx="11"/>
          </p:nvPr>
        </p:nvSpPr>
        <p:spPr>
          <a:xfrm>
            <a:off x="594360" y="381001"/>
            <a:ext cx="4830656" cy="365125"/>
          </a:xfrm>
        </p:spPr>
        <p:txBody>
          <a:bodyPr/>
          <a:lstStyle/>
          <a:p>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97818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0B597FB-F969-4C2F-81DB-2B908FE5E8AA}" type="datetimeFigureOut">
              <a:rPr lang="sk-SK" smtClean="0"/>
              <a:t>9. 12. 2022</a:t>
            </a:fld>
            <a:endParaRPr lang="sk-SK"/>
          </a:p>
        </p:txBody>
      </p:sp>
      <p:sp>
        <p:nvSpPr>
          <p:cNvPr id="6" name="Footer Placeholder 5"/>
          <p:cNvSpPr>
            <a:spLocks noGrp="1"/>
          </p:cNvSpPr>
          <p:nvPr>
            <p:ph type="ftr" sz="quarter" idx="11"/>
          </p:nvPr>
        </p:nvSpPr>
        <p:spPr>
          <a:xfrm>
            <a:off x="594360" y="379438"/>
            <a:ext cx="4830656" cy="365125"/>
          </a:xfrm>
        </p:spPr>
        <p:txBody>
          <a:bodyPr/>
          <a:lstStyle/>
          <a:p>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2D2D60C9-4A45-46EF-9370-2232258D1AA8}" type="slidenum">
              <a:rPr lang="sk-SK" smtClean="0"/>
              <a:t>‹#›</a:t>
            </a:fld>
            <a:endParaRPr lang="sk-SK"/>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251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10B597FB-F969-4C2F-81DB-2B908FE5E8AA}" type="datetimeFigureOut">
              <a:rPr lang="sk-SK" smtClean="0"/>
              <a:t>9. 12. 2022</a:t>
            </a:fld>
            <a:endParaRPr lang="sk-SK"/>
          </a:p>
        </p:txBody>
      </p:sp>
      <p:sp>
        <p:nvSpPr>
          <p:cNvPr id="6" name="Footer Placeholder 5"/>
          <p:cNvSpPr>
            <a:spLocks noGrp="1"/>
          </p:cNvSpPr>
          <p:nvPr>
            <p:ph type="ftr" sz="quarter" idx="11"/>
          </p:nvPr>
        </p:nvSpPr>
        <p:spPr>
          <a:xfrm>
            <a:off x="594360" y="378884"/>
            <a:ext cx="4830656" cy="365125"/>
          </a:xfrm>
        </p:spPr>
        <p:txBody>
          <a:bodyPr/>
          <a:lstStyle/>
          <a:p>
            <a:endParaRPr lang="sk-SK"/>
          </a:p>
        </p:txBody>
      </p:sp>
      <p:sp>
        <p:nvSpPr>
          <p:cNvPr id="7" name="Slide Number Placeholder 6"/>
          <p:cNvSpPr>
            <a:spLocks noGrp="1"/>
          </p:cNvSpPr>
          <p:nvPr>
            <p:ph type="sldNum" sz="quarter" idx="12"/>
          </p:nvPr>
        </p:nvSpPr>
        <p:spPr>
          <a:xfrm>
            <a:off x="7882466" y="381001"/>
            <a:ext cx="667174" cy="365125"/>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99695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10B597FB-F969-4C2F-81DB-2B908FE5E8AA}" type="datetimeFigureOut">
              <a:rPr lang="sk-SK" smtClean="0"/>
              <a:t>9. 12. 2022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855613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10B597FB-F969-4C2F-81DB-2B908FE5E8AA}" type="datetimeFigureOut">
              <a:rPr lang="sk-SK" smtClean="0"/>
              <a:t>9. 12. 2022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4243466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0B597FB-F969-4C2F-81DB-2B908FE5E8AA}" type="datetimeFigureOut">
              <a:rPr lang="sk-SK" smtClean="0"/>
              <a:t>9. 12. 2022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383211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0B597FB-F969-4C2F-81DB-2B908FE5E8AA}" type="datetimeFigureOut">
              <a:rPr lang="sk-SK" smtClean="0"/>
              <a:t>9. 12. 2022</a:t>
            </a:fld>
            <a:endParaRPr lang="sk-SK"/>
          </a:p>
        </p:txBody>
      </p:sp>
      <p:sp>
        <p:nvSpPr>
          <p:cNvPr id="5" name="Footer Placeholder 4"/>
          <p:cNvSpPr>
            <a:spLocks noGrp="1"/>
          </p:cNvSpPr>
          <p:nvPr>
            <p:ph type="ftr" sz="quarter" idx="11"/>
          </p:nvPr>
        </p:nvSpPr>
        <p:spPr>
          <a:xfrm>
            <a:off x="594360" y="381001"/>
            <a:ext cx="4830656" cy="365125"/>
          </a:xfrm>
        </p:spPr>
        <p:txBody>
          <a:bodyPr/>
          <a:lstStyle/>
          <a:p>
            <a:endParaRPr lang="sk-SK"/>
          </a:p>
        </p:txBody>
      </p:sp>
      <p:sp>
        <p:nvSpPr>
          <p:cNvPr id="6" name="Slide Number Placeholder 5"/>
          <p:cNvSpPr>
            <a:spLocks noGrp="1"/>
          </p:cNvSpPr>
          <p:nvPr>
            <p:ph type="sldNum" sz="quarter" idx="12"/>
          </p:nvPr>
        </p:nvSpPr>
        <p:spPr>
          <a:xfrm>
            <a:off x="7882466" y="381001"/>
            <a:ext cx="667174" cy="365125"/>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2205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10B597FB-F969-4C2F-81DB-2B908FE5E8AA}" type="datetimeFigureOut">
              <a:rPr lang="sk-SK" smtClean="0"/>
              <a:t>9. 12. 2022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3898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0B597FB-F969-4C2F-81DB-2B908FE5E8AA}" type="datetimeFigureOut">
              <a:rPr lang="sk-SK" smtClean="0"/>
              <a:t>9. 12. 2022</a:t>
            </a:fld>
            <a:endParaRPr lang="sk-SK"/>
          </a:p>
        </p:txBody>
      </p:sp>
      <p:sp>
        <p:nvSpPr>
          <p:cNvPr id="5" name="Footer Placeholder 4"/>
          <p:cNvSpPr>
            <a:spLocks noGrp="1"/>
          </p:cNvSpPr>
          <p:nvPr>
            <p:ph type="ftr" sz="quarter" idx="11"/>
          </p:nvPr>
        </p:nvSpPr>
        <p:spPr>
          <a:xfrm>
            <a:off x="594360" y="381001"/>
            <a:ext cx="4830656" cy="365125"/>
          </a:xfrm>
        </p:spPr>
        <p:txBody>
          <a:bodyPr/>
          <a:lstStyle/>
          <a:p>
            <a:endParaRPr lang="sk-SK"/>
          </a:p>
        </p:txBody>
      </p:sp>
      <p:sp>
        <p:nvSpPr>
          <p:cNvPr id="6" name="Slide Number Placeholder 5"/>
          <p:cNvSpPr>
            <a:spLocks noGrp="1"/>
          </p:cNvSpPr>
          <p:nvPr>
            <p:ph type="sldNum" sz="quarter" idx="12"/>
          </p:nvPr>
        </p:nvSpPr>
        <p:spPr>
          <a:xfrm>
            <a:off x="7882466" y="381001"/>
            <a:ext cx="667173" cy="365125"/>
          </a:xfrm>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48623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10B597FB-F969-4C2F-81DB-2B908FE5E8AA}" type="datetimeFigureOut">
              <a:rPr lang="sk-SK" smtClean="0"/>
              <a:t>9. 12. 2022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00926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594359" y="3132667"/>
            <a:ext cx="3910579" cy="31309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42098" y="3132667"/>
            <a:ext cx="3907541" cy="31309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10B597FB-F969-4C2F-81DB-2B908FE5E8AA}" type="datetimeFigureOut">
              <a:rPr lang="sk-SK" smtClean="0"/>
              <a:t>9. 12. 2022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0265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10B597FB-F969-4C2F-81DB-2B908FE5E8AA}" type="datetimeFigureOut">
              <a:rPr lang="sk-SK" smtClean="0"/>
              <a:t>9. 12. 2022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5240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597FB-F969-4C2F-81DB-2B908FE5E8AA}" type="datetimeFigureOut">
              <a:rPr lang="sk-SK" smtClean="0"/>
              <a:t>9. 12. 2022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318205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9. 12. 2022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40398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10B597FB-F969-4C2F-81DB-2B908FE5E8AA}" type="datetimeFigureOut">
              <a:rPr lang="sk-SK" smtClean="0"/>
              <a:t>9. 12. 2022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73508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B597FB-F969-4C2F-81DB-2B908FE5E8AA}" type="datetimeFigureOut">
              <a:rPr lang="sk-SK" smtClean="0"/>
              <a:t>9. 12. 2022</a:t>
            </a:fld>
            <a:endParaRPr lang="sk-SK"/>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D2D60C9-4A45-46EF-9370-2232258D1AA8}" type="slidenum">
              <a:rPr lang="sk-SK" smtClean="0"/>
              <a:t>‹#›</a:t>
            </a:fld>
            <a:endParaRPr lang="sk-SK"/>
          </a:p>
        </p:txBody>
      </p:sp>
    </p:spTree>
    <p:extLst>
      <p:ext uri="{BB962C8B-B14F-4D97-AF65-F5344CB8AC3E}">
        <p14:creationId xmlns:p14="http://schemas.microsoft.com/office/powerpoint/2010/main" val="1746640760"/>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70189" y="1124744"/>
            <a:ext cx="7988011" cy="3600399"/>
          </a:xfrm>
        </p:spPr>
        <p:txBody>
          <a:bodyPr>
            <a:normAutofit/>
          </a:bodyPr>
          <a:lstStyle/>
          <a:p>
            <a:pPr algn="l">
              <a:tabLst>
                <a:tab pos="2068513" algn="l"/>
              </a:tabLst>
            </a:pPr>
            <a:r>
              <a:rPr lang="sk-SK" sz="2000" b="1" dirty="0"/>
              <a:t>KA122 - Mobilita učiacich sa a zamestnancov v OVP</a:t>
            </a:r>
            <a:br>
              <a:rPr lang="sk-SK" sz="2000" dirty="0"/>
            </a:br>
            <a:r>
              <a:rPr lang="sk-SK" sz="2000" b="1" dirty="0"/>
              <a:t>Projekt:  Odbornosť a zručnosť</a:t>
            </a:r>
            <a:br>
              <a:rPr lang="sk-SK" sz="2000" b="1" dirty="0"/>
            </a:br>
            <a:br>
              <a:rPr lang="sk-SK" sz="2000" b="1" dirty="0"/>
            </a:br>
            <a:br>
              <a:rPr lang="sk-SK" sz="2000" dirty="0"/>
            </a:br>
            <a:r>
              <a:rPr lang="sk-SK" sz="2000" dirty="0"/>
              <a:t>Prijímateľ projektu: </a:t>
            </a:r>
            <a:r>
              <a:rPr lang="sk-SK" sz="2000" b="1" dirty="0"/>
              <a:t>Stredná odborná škola dopravná </a:t>
            </a:r>
            <a:r>
              <a:rPr lang="sk-SK" sz="2000" b="1" dirty="0" err="1"/>
              <a:t>Rosinská</a:t>
            </a:r>
            <a:r>
              <a:rPr lang="sk-SK" sz="2000" b="1" dirty="0"/>
              <a:t> cesta 2</a:t>
            </a:r>
            <a:br>
              <a:rPr lang="sk-SK" sz="2000" b="1" dirty="0"/>
            </a:br>
            <a:r>
              <a:rPr lang="sk-SK" sz="2000" b="1" dirty="0"/>
              <a:t>	010 08 Žilina</a:t>
            </a:r>
            <a:br>
              <a:rPr lang="sk-SK" sz="2000" b="1" dirty="0"/>
            </a:br>
            <a:r>
              <a:rPr lang="sk-SK" sz="2000" dirty="0"/>
              <a:t>Miesto pobytu: 	</a:t>
            </a:r>
            <a:r>
              <a:rPr lang="en-US" sz="2000" b="1" dirty="0" err="1"/>
              <a:t>Střední</a:t>
            </a:r>
            <a:r>
              <a:rPr lang="en-US" sz="2000" b="1" dirty="0"/>
              <a:t> odborná škola a </a:t>
            </a:r>
            <a:r>
              <a:rPr lang="en-US" sz="2000" b="1" dirty="0" err="1"/>
              <a:t>Střední</a:t>
            </a:r>
            <a:r>
              <a:rPr lang="en-US" sz="2000" b="1" dirty="0"/>
              <a:t> </a:t>
            </a:r>
            <a:r>
              <a:rPr lang="en-US" sz="2000" b="1" dirty="0" err="1"/>
              <a:t>odborné</a:t>
            </a:r>
            <a:r>
              <a:rPr lang="en-US" sz="2000" b="1" dirty="0"/>
              <a:t> </a:t>
            </a:r>
            <a:r>
              <a:rPr lang="en-US" sz="2000" b="1" dirty="0" err="1"/>
              <a:t>učiliště</a:t>
            </a:r>
            <a:r>
              <a:rPr lang="en-US" sz="2000" b="1" dirty="0"/>
              <a:t>, </a:t>
            </a:r>
            <a:r>
              <a:rPr lang="sk-SK" sz="2000" b="1" dirty="0"/>
              <a:t>	</a:t>
            </a:r>
            <a:r>
              <a:rPr lang="en-US" sz="2000" b="1" dirty="0"/>
              <a:t>Hradec </a:t>
            </a:r>
            <a:r>
              <a:rPr lang="en-US" sz="2000" b="1" dirty="0" err="1"/>
              <a:t>Králové</a:t>
            </a:r>
            <a:r>
              <a:rPr lang="en-US" sz="2000" b="1" dirty="0"/>
              <a:t>, </a:t>
            </a:r>
            <a:r>
              <a:rPr lang="en-US" sz="2000" b="1" dirty="0" err="1"/>
              <a:t>Vocelova</a:t>
            </a:r>
            <a:r>
              <a:rPr lang="en-US" sz="2000" b="1" dirty="0"/>
              <a:t> 1338, Hradec </a:t>
            </a:r>
            <a:r>
              <a:rPr lang="en-US" sz="2000" b="1" dirty="0" err="1"/>
              <a:t>Králové</a:t>
            </a:r>
            <a:r>
              <a:rPr lang="en-US" sz="2000" b="1" dirty="0"/>
              <a:t>,  </a:t>
            </a:r>
            <a:r>
              <a:rPr lang="sk-SK" sz="2000" b="1" dirty="0"/>
              <a:t>	</a:t>
            </a:r>
            <a:r>
              <a:rPr lang="en-US" sz="2000" b="1" dirty="0" err="1"/>
              <a:t>Česká</a:t>
            </a:r>
            <a:r>
              <a:rPr lang="en-US" sz="2000" b="1" dirty="0"/>
              <a:t> </a:t>
            </a:r>
            <a:r>
              <a:rPr lang="en-US" sz="2000" b="1" dirty="0" err="1"/>
              <a:t>republika</a:t>
            </a:r>
            <a:br>
              <a:rPr lang="sk-SK" sz="2000" dirty="0"/>
            </a:br>
            <a:r>
              <a:rPr lang="sk-SK" sz="2000" dirty="0"/>
              <a:t>Dátum pobytu</a:t>
            </a:r>
            <a:r>
              <a:rPr lang="sk-SK" sz="2000" b="1" dirty="0"/>
              <a:t>: 	07.11.-18.11.2022</a:t>
            </a:r>
          </a:p>
        </p:txBody>
      </p:sp>
      <p:sp>
        <p:nvSpPr>
          <p:cNvPr id="3" name="Podnadpis 2"/>
          <p:cNvSpPr>
            <a:spLocks noGrp="1"/>
          </p:cNvSpPr>
          <p:nvPr>
            <p:ph type="subTitle" idx="1"/>
          </p:nvPr>
        </p:nvSpPr>
        <p:spPr>
          <a:xfrm>
            <a:off x="649388" y="4725143"/>
            <a:ext cx="7776864" cy="1584176"/>
          </a:xfrm>
        </p:spPr>
        <p:txBody>
          <a:bodyPr>
            <a:normAutofit fontScale="25000" lnSpcReduction="20000"/>
          </a:bodyPr>
          <a:lstStyle/>
          <a:p>
            <a:endParaRPr lang="sk-SK" dirty="0"/>
          </a:p>
          <a:p>
            <a:endParaRPr lang="sk-SK" dirty="0"/>
          </a:p>
          <a:p>
            <a:pPr algn="l"/>
            <a:r>
              <a:rPr lang="sk-SK" sz="9600" b="1" dirty="0">
                <a:solidFill>
                  <a:schemeClr val="accent6">
                    <a:lumMod val="75000"/>
                  </a:schemeClr>
                </a:solidFill>
              </a:rPr>
              <a:t>Účastník: </a:t>
            </a:r>
            <a:r>
              <a:rPr lang="sk-SK" sz="9600" b="1" dirty="0" err="1">
                <a:solidFill>
                  <a:schemeClr val="accent6">
                    <a:lumMod val="75000"/>
                  </a:schemeClr>
                </a:solidFill>
              </a:rPr>
              <a:t>Sebastian</a:t>
            </a:r>
            <a:r>
              <a:rPr lang="sk-SK" sz="9600" b="1" dirty="0">
                <a:solidFill>
                  <a:schemeClr val="accent6">
                    <a:lumMod val="75000"/>
                  </a:schemeClr>
                </a:solidFill>
              </a:rPr>
              <a:t> </a:t>
            </a:r>
            <a:r>
              <a:rPr lang="sk-SK" sz="9600" b="1" dirty="0" err="1">
                <a:solidFill>
                  <a:schemeClr val="accent6">
                    <a:lumMod val="75000"/>
                  </a:schemeClr>
                </a:solidFill>
              </a:rPr>
              <a:t>Butko</a:t>
            </a:r>
            <a:endParaRPr lang="sk-SK" sz="9600" b="1" dirty="0">
              <a:solidFill>
                <a:schemeClr val="accent6">
                  <a:lumMod val="75000"/>
                </a:schemeClr>
              </a:solidFill>
            </a:endParaRPr>
          </a:p>
          <a:p>
            <a:pPr algn="l"/>
            <a:endParaRPr lang="sk-SK" sz="7400" b="1" dirty="0">
              <a:solidFill>
                <a:srgbClr val="FF0000"/>
              </a:solidFill>
            </a:endParaRPr>
          </a:p>
          <a:p>
            <a:pPr algn="l"/>
            <a:endParaRPr lang="sk-SK" sz="7400" b="1" dirty="0">
              <a:solidFill>
                <a:srgbClr val="FF0000"/>
              </a:solidFill>
            </a:endParaRPr>
          </a:p>
          <a:p>
            <a:pPr algn="l"/>
            <a:r>
              <a:rPr lang="fr-FR" sz="4800" b="1" dirty="0">
                <a:solidFill>
                  <a:schemeClr val="tx1"/>
                </a:solidFill>
              </a:rPr>
              <a:t>Za obsah zodpovedá autor a Európska komisia ani národná agentúra nenesú zodpovednosť za použitie týchto informácií</a:t>
            </a:r>
            <a:endParaRPr lang="sk-SK" sz="4800" b="1" dirty="0">
              <a:solidFill>
                <a:schemeClr val="tx1"/>
              </a:solidFill>
            </a:endParaRPr>
          </a:p>
          <a:p>
            <a:r>
              <a:rPr lang="sk-SK" dirty="0"/>
              <a:t> </a:t>
            </a:r>
          </a:p>
          <a:p>
            <a:pPr algn="l"/>
            <a:endParaRPr lang="sk-SK" dirty="0"/>
          </a:p>
        </p:txBody>
      </p:sp>
      <p:pic>
        <p:nvPicPr>
          <p:cNvPr id="1026" name="Obrázok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1600" y="404664"/>
            <a:ext cx="19669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53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t>utorok</a:t>
            </a:r>
            <a:r>
              <a:rPr lang="cs-CZ" dirty="0"/>
              <a:t>-de</a:t>
            </a:r>
            <a:r>
              <a:rPr lang="sk-SK" dirty="0"/>
              <a:t>viaty deň</a:t>
            </a:r>
            <a:br>
              <a:rPr lang="sk-SK" dirty="0"/>
            </a:br>
            <a:r>
              <a:rPr lang="sk-SK" dirty="0"/>
              <a:t>15.11.2022</a:t>
            </a:r>
            <a:endParaRPr lang="cs-CZ" dirty="0"/>
          </a:p>
        </p:txBody>
      </p:sp>
      <p:sp>
        <p:nvSpPr>
          <p:cNvPr id="3" name="Zástupný symbol pro obsah 2"/>
          <p:cNvSpPr>
            <a:spLocks noGrp="1"/>
          </p:cNvSpPr>
          <p:nvPr>
            <p:ph idx="1"/>
          </p:nvPr>
        </p:nvSpPr>
        <p:spPr>
          <a:xfrm>
            <a:off x="607943" y="2204864"/>
            <a:ext cx="7955280" cy="4474800"/>
          </a:xfrm>
        </p:spPr>
        <p:txBody>
          <a:bodyPr>
            <a:normAutofit fontScale="92500" lnSpcReduction="20000"/>
          </a:bodyPr>
          <a:lstStyle/>
          <a:p>
            <a:r>
              <a:rPr lang="sk-SK" dirty="0"/>
              <a:t>Dnes sme boli na praxi na ktorej sme chystali a lakovali diely na auto Mercedes</a:t>
            </a:r>
          </a:p>
          <a:p>
            <a:r>
              <a:rPr lang="sk-SK" dirty="0"/>
              <a:t>Večer sme išli na </a:t>
            </a:r>
            <a:r>
              <a:rPr lang="sk-SK" dirty="0" err="1"/>
              <a:t>bowling</a:t>
            </a:r>
            <a:r>
              <a:rPr lang="sk-SK" dirty="0"/>
              <a:t>.</a:t>
            </a:r>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r>
              <a:rPr lang="sk-SK" dirty="0" err="1"/>
              <a:t>Topka</a:t>
            </a:r>
            <a:r>
              <a:rPr lang="sk-SK" dirty="0"/>
              <a:t> dňa bol </a:t>
            </a:r>
            <a:r>
              <a:rPr lang="sk-SK" dirty="0" err="1"/>
              <a:t>bowling</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6707" y="3645024"/>
            <a:ext cx="1872208" cy="2496277"/>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19872" y="3483999"/>
            <a:ext cx="1992976" cy="2657302"/>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14383" y="4005064"/>
            <a:ext cx="1681772" cy="2242363"/>
          </a:xfrm>
          <a:prstGeom prst="rect">
            <a:avLst/>
          </a:prstGeom>
        </p:spPr>
      </p:pic>
    </p:spTree>
    <p:extLst>
      <p:ext uri="{BB962C8B-B14F-4D97-AF65-F5344CB8AC3E}">
        <p14:creationId xmlns:p14="http://schemas.microsoft.com/office/powerpoint/2010/main" val="11487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t>Streda-desiaty deň</a:t>
            </a:r>
            <a:br>
              <a:rPr lang="sk-SK" dirty="0"/>
            </a:br>
            <a:r>
              <a:rPr lang="sk-SK" dirty="0"/>
              <a:t>16.11.2022</a:t>
            </a:r>
            <a:endParaRPr lang="cs-CZ" dirty="0"/>
          </a:p>
        </p:txBody>
      </p:sp>
      <p:sp>
        <p:nvSpPr>
          <p:cNvPr id="3" name="Zástupný symbol pro obsah 2"/>
          <p:cNvSpPr>
            <a:spLocks noGrp="1"/>
          </p:cNvSpPr>
          <p:nvPr>
            <p:ph idx="1"/>
          </p:nvPr>
        </p:nvSpPr>
        <p:spPr>
          <a:xfrm>
            <a:off x="594360" y="2194560"/>
            <a:ext cx="7955280" cy="4258776"/>
          </a:xfrm>
        </p:spPr>
        <p:txBody>
          <a:bodyPr>
            <a:normAutofit fontScale="92500" lnSpcReduction="10000"/>
          </a:bodyPr>
          <a:lstStyle/>
          <a:p>
            <a:r>
              <a:rPr lang="sk-SK" dirty="0"/>
              <a:t>Dnes sme boli v meste Pardubice v múzeu lietadiel.</a:t>
            </a:r>
          </a:p>
          <a:p>
            <a:r>
              <a:rPr lang="sk-SK" dirty="0"/>
              <a:t> Bolo tam veľa starých a pekných lietadiel.</a:t>
            </a:r>
          </a:p>
          <a:p>
            <a:r>
              <a:rPr lang="sk-SK" dirty="0"/>
              <a:t>Vyskúšali sme si simulátor lietania.</a:t>
            </a:r>
          </a:p>
          <a:p>
            <a:endParaRPr lang="sk-SK" dirty="0"/>
          </a:p>
          <a:p>
            <a:endParaRPr lang="sk-SK" dirty="0"/>
          </a:p>
          <a:p>
            <a:endParaRPr lang="sk-SK" dirty="0"/>
          </a:p>
          <a:p>
            <a:endParaRPr lang="sk-SK" dirty="0"/>
          </a:p>
          <a:p>
            <a:endParaRPr lang="sk-SK" dirty="0"/>
          </a:p>
          <a:p>
            <a:endParaRPr lang="sk-SK" dirty="0"/>
          </a:p>
          <a:p>
            <a:endParaRPr lang="sk-SK" dirty="0"/>
          </a:p>
          <a:p>
            <a:r>
              <a:rPr lang="sk-SK" dirty="0" err="1"/>
              <a:t>Topka</a:t>
            </a:r>
            <a:r>
              <a:rPr lang="sk-SK" dirty="0"/>
              <a:t>  dňa bol obedný odpočinok.</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100" y="3933056"/>
            <a:ext cx="2520196" cy="2047083"/>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56085" y="3650501"/>
            <a:ext cx="1440160" cy="1920213"/>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0232" y="3624026"/>
            <a:ext cx="2227022" cy="2969363"/>
          </a:xfrm>
          <a:prstGeom prst="rect">
            <a:avLst/>
          </a:prstGeom>
        </p:spPr>
      </p:pic>
    </p:spTree>
    <p:extLst>
      <p:ext uri="{BB962C8B-B14F-4D97-AF65-F5344CB8AC3E}">
        <p14:creationId xmlns:p14="http://schemas.microsoft.com/office/powerpoint/2010/main" val="267725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t>Štvrtok-</a:t>
            </a:r>
            <a:r>
              <a:rPr lang="sk-SK" dirty="0" err="1"/>
              <a:t>jedenástý</a:t>
            </a:r>
            <a:r>
              <a:rPr lang="sk-SK" dirty="0"/>
              <a:t> deň</a:t>
            </a:r>
            <a:br>
              <a:rPr lang="sk-SK" dirty="0"/>
            </a:br>
            <a:r>
              <a:rPr lang="sk-SK" dirty="0"/>
              <a:t>17.11.2022.</a:t>
            </a:r>
            <a:endParaRPr lang="cs-CZ" dirty="0"/>
          </a:p>
        </p:txBody>
      </p:sp>
      <p:sp>
        <p:nvSpPr>
          <p:cNvPr id="3" name="Zástupný symbol pro obsah 2"/>
          <p:cNvSpPr>
            <a:spLocks noGrp="1"/>
          </p:cNvSpPr>
          <p:nvPr>
            <p:ph idx="1"/>
          </p:nvPr>
        </p:nvSpPr>
        <p:spPr/>
        <p:txBody>
          <a:bodyPr/>
          <a:lstStyle/>
          <a:p>
            <a:r>
              <a:rPr lang="sk-SK" dirty="0"/>
              <a:t>Dne sme išli do najväčšieho mesta v Česku – Prahe. Boli sme pozrieť veľa starých  pamiatok. Večer sme išli do divadla-</a:t>
            </a:r>
            <a:r>
              <a:rPr lang="sk-SK" dirty="0" err="1"/>
              <a:t>broadway</a:t>
            </a:r>
            <a:r>
              <a:rPr lang="sk-SK" dirty="0"/>
              <a:t>.</a:t>
            </a:r>
          </a:p>
          <a:p>
            <a:endParaRPr lang="sk-SK" dirty="0"/>
          </a:p>
          <a:p>
            <a:endParaRPr lang="sk-SK" dirty="0"/>
          </a:p>
          <a:p>
            <a:endParaRPr lang="sk-SK" dirty="0"/>
          </a:p>
          <a:p>
            <a:endParaRPr lang="sk-SK" dirty="0"/>
          </a:p>
          <a:p>
            <a:endParaRPr lang="sk-SK" dirty="0"/>
          </a:p>
          <a:p>
            <a:endParaRPr lang="sk-SK" dirty="0"/>
          </a:p>
          <a:p>
            <a:r>
              <a:rPr lang="sk-SK" dirty="0" err="1"/>
              <a:t>Topka</a:t>
            </a:r>
            <a:r>
              <a:rPr lang="sk-SK" dirty="0"/>
              <a:t> dňa bolo ako sme sa prechádzali po Prahe</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3933" y="3562388"/>
            <a:ext cx="2160240" cy="1620180"/>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8183" y="3429000"/>
            <a:ext cx="2565913" cy="1924435"/>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09552" y="3562388"/>
            <a:ext cx="2214576" cy="1660932"/>
          </a:xfrm>
          <a:prstGeom prst="rect">
            <a:avLst/>
          </a:prstGeom>
        </p:spPr>
      </p:pic>
    </p:spTree>
    <p:extLst>
      <p:ext uri="{BB962C8B-B14F-4D97-AF65-F5344CB8AC3E}">
        <p14:creationId xmlns:p14="http://schemas.microsoft.com/office/powerpoint/2010/main" val="165826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t>Piatok-dvanásty deň</a:t>
            </a:r>
            <a:br>
              <a:rPr lang="sk-SK" dirty="0"/>
            </a:br>
            <a:r>
              <a:rPr lang="sk-SK" dirty="0"/>
              <a:t>18.11.2022</a:t>
            </a:r>
            <a:endParaRPr lang="cs-CZ" dirty="0"/>
          </a:p>
        </p:txBody>
      </p:sp>
      <p:sp>
        <p:nvSpPr>
          <p:cNvPr id="3" name="Zástupný symbol pro obsah 2"/>
          <p:cNvSpPr>
            <a:spLocks noGrp="1"/>
          </p:cNvSpPr>
          <p:nvPr>
            <p:ph idx="1"/>
          </p:nvPr>
        </p:nvSpPr>
        <p:spPr>
          <a:xfrm>
            <a:off x="594360" y="2132856"/>
            <a:ext cx="7955280" cy="4069080"/>
          </a:xfrm>
        </p:spPr>
        <p:txBody>
          <a:bodyPr>
            <a:normAutofit fontScale="92500" lnSpcReduction="10000"/>
          </a:bodyPr>
          <a:lstStyle/>
          <a:p>
            <a:r>
              <a:rPr lang="sk-SK" dirty="0"/>
              <a:t>Dnes sme išli do Vysokého Mytá, kde nám ukazovali staré autá a ich karosérie. </a:t>
            </a:r>
          </a:p>
          <a:p>
            <a:r>
              <a:rPr lang="sk-SK" dirty="0"/>
              <a:t> Múzeum cestovateľa Emila Holuba</a:t>
            </a:r>
          </a:p>
          <a:p>
            <a:endParaRPr lang="sk-SK" dirty="0"/>
          </a:p>
          <a:p>
            <a:endParaRPr lang="sk-SK" dirty="0"/>
          </a:p>
          <a:p>
            <a:endParaRPr lang="sk-SK" dirty="0"/>
          </a:p>
          <a:p>
            <a:endParaRPr lang="sk-SK" dirty="0"/>
          </a:p>
          <a:p>
            <a:endParaRPr lang="sk-SK" dirty="0"/>
          </a:p>
          <a:p>
            <a:endParaRPr lang="sk-SK" dirty="0"/>
          </a:p>
          <a:p>
            <a:endParaRPr lang="sk-SK" dirty="0"/>
          </a:p>
          <a:p>
            <a:r>
              <a:rPr lang="sk-SK" dirty="0" err="1"/>
              <a:t>Topka</a:t>
            </a:r>
            <a:r>
              <a:rPr lang="sk-SK" dirty="0"/>
              <a:t> dňa bolo, ako som si vytlačil certifikát karosérie auta</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5248" y="3357306"/>
            <a:ext cx="2092796" cy="1569597"/>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87156" y="3789040"/>
            <a:ext cx="1150410" cy="153388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80550" y="3357306"/>
            <a:ext cx="2160240" cy="1620180"/>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36082" y="3789040"/>
            <a:ext cx="1960455" cy="1470341"/>
          </a:xfrm>
          <a:prstGeom prst="rect">
            <a:avLst/>
          </a:prstGeom>
        </p:spPr>
      </p:pic>
    </p:spTree>
    <p:extLst>
      <p:ext uri="{BB962C8B-B14F-4D97-AF65-F5344CB8AC3E}">
        <p14:creationId xmlns:p14="http://schemas.microsoft.com/office/powerpoint/2010/main" val="278356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7824" y="764704"/>
            <a:ext cx="3600400" cy="936435"/>
          </a:xfrm>
        </p:spPr>
        <p:txBody>
          <a:bodyPr>
            <a:normAutofit/>
          </a:bodyPr>
          <a:lstStyle/>
          <a:p>
            <a:pPr algn="ctr"/>
            <a:r>
              <a:rPr lang="sk-SK" sz="2400" dirty="0">
                <a:solidFill>
                  <a:srgbClr val="FF0000"/>
                </a:solidFill>
              </a:rPr>
              <a:t>Záverečné zhrnutie</a:t>
            </a:r>
            <a:endParaRPr lang="cs-CZ" sz="2400" dirty="0">
              <a:solidFill>
                <a:srgbClr val="FF0000"/>
              </a:solidFill>
            </a:endParaRPr>
          </a:p>
        </p:txBody>
      </p:sp>
      <p:sp>
        <p:nvSpPr>
          <p:cNvPr id="3" name="Zástupný symbol pro obsah 2"/>
          <p:cNvSpPr>
            <a:spLocks noGrp="1"/>
          </p:cNvSpPr>
          <p:nvPr>
            <p:ph idx="1"/>
          </p:nvPr>
        </p:nvSpPr>
        <p:spPr>
          <a:xfrm>
            <a:off x="568763" y="1484785"/>
            <a:ext cx="7955280" cy="4641696"/>
          </a:xfrm>
        </p:spPr>
        <p:txBody>
          <a:bodyPr>
            <a:normAutofit/>
          </a:bodyPr>
          <a:lstStyle/>
          <a:p>
            <a:r>
              <a:rPr lang="sk-SK" sz="1800" dirty="0"/>
              <a:t>Spoznal som nové prostredie na Strednej Odbornej škole </a:t>
            </a:r>
            <a:r>
              <a:rPr lang="sk-SK" sz="1800" dirty="0" err="1"/>
              <a:t>Vocelová</a:t>
            </a:r>
            <a:r>
              <a:rPr lang="sk-SK" sz="1800" dirty="0"/>
              <a:t>. Boli sme tu dva týždne a za ten čas som spoznal veľa nových vecí a ľudí. Spoznal som aj skvelého majstra, ktorý ma naučil veľmi veľa vecí ohľadom lakovníctva. Naučil ma ako používať náradie na určité použitie. Bolo to fajn, lebo sa nám stále venoval. Zistil som tu veľa informácií o Hradci Králové. Taktiež  som tu spoznal nové miesta a zlepšil som si cestovanie hromadnou dopravou. Naučil som sa väčšej zodpovednosti a zdokonalil som si orientáciu v mestách. Najviac ma tu  bavili exkurzie po všelijakých miestach,</a:t>
            </a:r>
            <a:r>
              <a:rPr lang="cs-CZ" sz="1800" dirty="0"/>
              <a:t> </a:t>
            </a:r>
            <a:r>
              <a:rPr lang="cs-CZ" sz="1800" dirty="0" err="1"/>
              <a:t>lebo</a:t>
            </a:r>
            <a:r>
              <a:rPr lang="cs-CZ" sz="1800" dirty="0"/>
              <a:t> </a:t>
            </a:r>
            <a:r>
              <a:rPr lang="cs-CZ" sz="1800" dirty="0" err="1"/>
              <a:t>som</a:t>
            </a:r>
            <a:r>
              <a:rPr lang="cs-CZ" sz="1800" dirty="0"/>
              <a:t> </a:t>
            </a:r>
            <a:r>
              <a:rPr lang="cs-CZ" sz="1800" dirty="0" err="1"/>
              <a:t>sa</a:t>
            </a:r>
            <a:r>
              <a:rPr lang="cs-CZ" sz="1800" dirty="0"/>
              <a:t> </a:t>
            </a:r>
            <a:r>
              <a:rPr lang="cs-CZ" sz="1800" dirty="0" err="1"/>
              <a:t>dozvedel</a:t>
            </a:r>
            <a:r>
              <a:rPr lang="cs-CZ" sz="1800" dirty="0"/>
              <a:t> </a:t>
            </a:r>
            <a:r>
              <a:rPr lang="cs-CZ" sz="1800" dirty="0" err="1"/>
              <a:t>veľa</a:t>
            </a:r>
            <a:r>
              <a:rPr lang="cs-CZ" sz="1800" dirty="0"/>
              <a:t> </a:t>
            </a:r>
            <a:r>
              <a:rPr lang="cs-CZ" sz="1800" dirty="0" err="1"/>
              <a:t>informácii</a:t>
            </a:r>
            <a:r>
              <a:rPr lang="cs-CZ" sz="1800" dirty="0"/>
              <a:t> </a:t>
            </a:r>
            <a:r>
              <a:rPr lang="cs-CZ" sz="1800" dirty="0" err="1"/>
              <a:t>ohľadom</a:t>
            </a:r>
            <a:r>
              <a:rPr lang="cs-CZ" sz="1800" dirty="0"/>
              <a:t> historie. Naučil </a:t>
            </a:r>
            <a:r>
              <a:rPr lang="cs-CZ" sz="1800" dirty="0" err="1"/>
              <a:t>som</a:t>
            </a:r>
            <a:r>
              <a:rPr lang="cs-CZ" sz="1800" dirty="0"/>
              <a:t> </a:t>
            </a:r>
            <a:r>
              <a:rPr lang="cs-CZ" sz="1800" dirty="0" err="1"/>
              <a:t>sa</a:t>
            </a:r>
            <a:r>
              <a:rPr lang="cs-CZ" sz="1800" dirty="0"/>
              <a:t> </a:t>
            </a:r>
            <a:r>
              <a:rPr lang="cs-CZ" sz="1800" dirty="0" err="1"/>
              <a:t>hospodáriť</a:t>
            </a:r>
            <a:r>
              <a:rPr lang="cs-CZ" sz="1800" dirty="0"/>
              <a:t> s  </a:t>
            </a:r>
            <a:r>
              <a:rPr lang="cs-CZ" sz="1800" dirty="0" err="1"/>
              <a:t>peniazmi</a:t>
            </a:r>
            <a:r>
              <a:rPr lang="cs-CZ" sz="1800" dirty="0"/>
              <a:t>. Zlepšil </a:t>
            </a:r>
            <a:r>
              <a:rPr lang="cs-CZ" sz="1800" dirty="0" err="1"/>
              <a:t>som</a:t>
            </a:r>
            <a:r>
              <a:rPr lang="cs-CZ" sz="1800" dirty="0"/>
              <a:t> </a:t>
            </a:r>
            <a:r>
              <a:rPr lang="cs-CZ" sz="1800" dirty="0" err="1"/>
              <a:t>sa</a:t>
            </a:r>
            <a:r>
              <a:rPr lang="cs-CZ" sz="1800" dirty="0"/>
              <a:t> v </a:t>
            </a:r>
            <a:r>
              <a:rPr lang="cs-CZ" sz="1800" dirty="0" err="1"/>
              <a:t>českom</a:t>
            </a:r>
            <a:r>
              <a:rPr lang="cs-CZ" sz="1800" dirty="0"/>
              <a:t> jazyku. </a:t>
            </a:r>
            <a:r>
              <a:rPr lang="cs-CZ" sz="1800" dirty="0" err="1"/>
              <a:t>Taktiež</a:t>
            </a:r>
            <a:r>
              <a:rPr lang="cs-CZ" sz="1800" dirty="0"/>
              <a:t>  </a:t>
            </a:r>
            <a:r>
              <a:rPr lang="cs-CZ" sz="1800" dirty="0" err="1"/>
              <a:t>som</a:t>
            </a:r>
            <a:r>
              <a:rPr lang="cs-CZ" sz="1800" dirty="0"/>
              <a:t> </a:t>
            </a:r>
            <a:r>
              <a:rPr lang="cs-CZ" sz="1800" dirty="0" err="1"/>
              <a:t>sa</a:t>
            </a:r>
            <a:r>
              <a:rPr lang="cs-CZ" sz="1800" dirty="0"/>
              <a:t> naučil, </a:t>
            </a:r>
            <a:r>
              <a:rPr lang="cs-CZ" sz="1800" dirty="0" err="1"/>
              <a:t>akú</a:t>
            </a:r>
            <a:r>
              <a:rPr lang="cs-CZ" sz="1800" dirty="0"/>
              <a:t> má hodnotu česká </a:t>
            </a:r>
            <a:r>
              <a:rPr lang="cs-CZ" sz="1800" dirty="0" err="1"/>
              <a:t>mena</a:t>
            </a:r>
            <a:r>
              <a:rPr lang="cs-CZ" sz="1800" dirty="0"/>
              <a:t>.</a:t>
            </a:r>
          </a:p>
          <a:p>
            <a:r>
              <a:rPr lang="cs-CZ" sz="1800" dirty="0" err="1"/>
              <a:t>Som</a:t>
            </a:r>
            <a:r>
              <a:rPr lang="cs-CZ" sz="1800" dirty="0"/>
              <a:t> rád, že </a:t>
            </a:r>
            <a:r>
              <a:rPr lang="cs-CZ" sz="1800" dirty="0" err="1"/>
              <a:t>som</a:t>
            </a:r>
            <a:r>
              <a:rPr lang="cs-CZ" sz="1800" dirty="0"/>
              <a:t> bol vybraný na Erazmus. </a:t>
            </a:r>
            <a:r>
              <a:rPr lang="cs-CZ" sz="1800" dirty="0" err="1"/>
              <a:t>Som</a:t>
            </a:r>
            <a:r>
              <a:rPr lang="cs-CZ" sz="1800" dirty="0"/>
              <a:t> rád za </a:t>
            </a:r>
            <a:r>
              <a:rPr lang="cs-CZ" sz="1800" dirty="0" err="1"/>
              <a:t>takú</a:t>
            </a:r>
            <a:r>
              <a:rPr lang="cs-CZ" sz="1800" dirty="0"/>
              <a:t> super </a:t>
            </a:r>
            <a:r>
              <a:rPr lang="cs-CZ" sz="1800" dirty="0" err="1"/>
              <a:t>partiu</a:t>
            </a:r>
            <a:r>
              <a:rPr lang="cs-CZ" sz="1800" dirty="0"/>
              <a:t> .</a:t>
            </a:r>
          </a:p>
          <a:p>
            <a:r>
              <a:rPr lang="cs-CZ" sz="1800" dirty="0" err="1"/>
              <a:t>Odporúčam</a:t>
            </a:r>
            <a:r>
              <a:rPr lang="cs-CZ" sz="1800" dirty="0"/>
              <a:t> </a:t>
            </a:r>
            <a:r>
              <a:rPr lang="cs-CZ" sz="1800" dirty="0" err="1"/>
              <a:t>ísť</a:t>
            </a:r>
            <a:r>
              <a:rPr lang="cs-CZ" sz="1800" dirty="0"/>
              <a:t> na Erasmus, </a:t>
            </a:r>
            <a:r>
              <a:rPr lang="cs-CZ" sz="1800" dirty="0" err="1"/>
              <a:t>lebo</a:t>
            </a:r>
            <a:r>
              <a:rPr lang="cs-CZ" sz="1800" dirty="0"/>
              <a:t> je to super </a:t>
            </a:r>
            <a:r>
              <a:rPr lang="cs-CZ" sz="1800"/>
              <a:t>zážitok</a:t>
            </a:r>
            <a:r>
              <a:rPr lang="cs-CZ" sz="1800" dirty="0"/>
              <a:t> na celý život…. </a:t>
            </a:r>
          </a:p>
          <a:p>
            <a:endParaRPr lang="sk-SK" sz="1800" dirty="0"/>
          </a:p>
        </p:txBody>
      </p:sp>
      <p:pic>
        <p:nvPicPr>
          <p:cNvPr id="5" name="Obrázek 4"/>
          <p:cNvPicPr>
            <a:picLocks noChangeAspect="1"/>
          </p:cNvPicPr>
          <p:nvPr/>
        </p:nvPicPr>
        <p:blipFill>
          <a:blip r:embed="rId2"/>
          <a:stretch>
            <a:fillRect/>
          </a:stretch>
        </p:blipFill>
        <p:spPr>
          <a:xfrm>
            <a:off x="548284" y="332656"/>
            <a:ext cx="1969179" cy="579170"/>
          </a:xfrm>
          <a:prstGeom prst="rect">
            <a:avLst/>
          </a:prstGeom>
        </p:spPr>
      </p:pic>
    </p:spTree>
    <p:extLst>
      <p:ext uri="{BB962C8B-B14F-4D97-AF65-F5344CB8AC3E}">
        <p14:creationId xmlns:p14="http://schemas.microsoft.com/office/powerpoint/2010/main" val="267726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84777" y="181073"/>
            <a:ext cx="6377940" cy="1293028"/>
          </a:xfrm>
        </p:spPr>
        <p:txBody>
          <a:bodyPr/>
          <a:lstStyle/>
          <a:p>
            <a:pPr algn="ctr"/>
            <a:r>
              <a:rPr lang="cs-CZ" dirty="0" err="1">
                <a:latin typeface="Algerian" panose="04020705040A02060702" pitchFamily="82" charset="0"/>
              </a:rPr>
              <a:t>Pondelok</a:t>
            </a:r>
            <a:r>
              <a:rPr lang="cs-CZ" dirty="0">
                <a:latin typeface="Algerian" panose="04020705040A02060702" pitchFamily="82" charset="0"/>
              </a:rPr>
              <a:t>-Prvý </a:t>
            </a:r>
            <a:r>
              <a:rPr lang="cs-CZ" dirty="0" err="1">
                <a:latin typeface="Algerian" panose="04020705040A02060702" pitchFamily="82" charset="0"/>
              </a:rPr>
              <a:t>Deň</a:t>
            </a:r>
            <a:br>
              <a:rPr lang="cs-CZ" dirty="0">
                <a:latin typeface="Algerian" panose="04020705040A02060702" pitchFamily="82" charset="0"/>
              </a:rPr>
            </a:br>
            <a:r>
              <a:rPr lang="cs-CZ" dirty="0">
                <a:latin typeface="Algerian" panose="04020705040A02060702" pitchFamily="82" charset="0"/>
              </a:rPr>
              <a:t>7.11.2022</a:t>
            </a:r>
          </a:p>
        </p:txBody>
      </p:sp>
      <p:sp>
        <p:nvSpPr>
          <p:cNvPr id="3" name="Zástupný symbol pro obsah 2"/>
          <p:cNvSpPr>
            <a:spLocks noGrp="1"/>
          </p:cNvSpPr>
          <p:nvPr>
            <p:ph idx="1"/>
          </p:nvPr>
        </p:nvSpPr>
        <p:spPr>
          <a:xfrm>
            <a:off x="179512" y="1769931"/>
            <a:ext cx="8964488" cy="4968552"/>
          </a:xfrm>
        </p:spPr>
        <p:txBody>
          <a:bodyPr>
            <a:normAutofit lnSpcReduction="10000"/>
          </a:bodyPr>
          <a:lstStyle/>
          <a:p>
            <a:r>
              <a:rPr lang="sk-SK" dirty="0"/>
              <a:t>Dnes sme išli na exkurziu do Pardubickej univerzity na Fakultu dopravy, kde sme mali prednášku na ktorej nám rozprávali o elektrických a klasických autách. Potom nám ukazovali laboratória pre výskum.</a:t>
            </a:r>
          </a:p>
          <a:p>
            <a:r>
              <a:rPr lang="sk-SK" dirty="0"/>
              <a:t>Po exkurzii sme išli so sprievodcom do mesta Hradec Králové na vežu (Biela veža).</a:t>
            </a:r>
          </a:p>
          <a:p>
            <a:endParaRPr lang="sk-SK" dirty="0"/>
          </a:p>
          <a:p>
            <a:endParaRPr lang="sk-SK" dirty="0"/>
          </a:p>
          <a:p>
            <a:pPr algn="ctr"/>
            <a:endParaRPr lang="sk-SK" dirty="0"/>
          </a:p>
          <a:p>
            <a:endParaRPr lang="sk-SK" dirty="0"/>
          </a:p>
          <a:p>
            <a:endParaRPr lang="sk-SK" dirty="0"/>
          </a:p>
          <a:p>
            <a:endParaRPr lang="sk-SK" dirty="0"/>
          </a:p>
          <a:p>
            <a:r>
              <a:rPr lang="sk-SK" dirty="0" err="1"/>
              <a:t>Topka</a:t>
            </a:r>
            <a:r>
              <a:rPr lang="sk-SK" dirty="0"/>
              <a:t> dňa bolo, ako sme v Hradci Králové kŕmili nutrie.</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426206" y="3823431"/>
            <a:ext cx="1728195" cy="1512168"/>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3848" y="3709519"/>
            <a:ext cx="1575631" cy="208662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3823" y="5569968"/>
            <a:ext cx="1077788" cy="1149488"/>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02183" y="3879495"/>
            <a:ext cx="2304256" cy="1746668"/>
          </a:xfrm>
          <a:prstGeom prst="rect">
            <a:avLst/>
          </a:prstGeom>
        </p:spPr>
      </p:pic>
    </p:spTree>
    <p:extLst>
      <p:ext uri="{BB962C8B-B14F-4D97-AF65-F5344CB8AC3E}">
        <p14:creationId xmlns:p14="http://schemas.microsoft.com/office/powerpoint/2010/main" val="345599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37410" y="262589"/>
            <a:ext cx="6377940" cy="1293028"/>
          </a:xfrm>
        </p:spPr>
        <p:txBody>
          <a:bodyPr/>
          <a:lstStyle/>
          <a:p>
            <a:pPr algn="ctr"/>
            <a:r>
              <a:rPr lang="sk-SK" dirty="0">
                <a:latin typeface="Algerian" panose="04020705040A02060702" pitchFamily="82" charset="0"/>
              </a:rPr>
              <a:t>Utorok-druhý deň</a:t>
            </a:r>
            <a:br>
              <a:rPr lang="sk-SK" dirty="0">
                <a:latin typeface="Algerian" panose="04020705040A02060702" pitchFamily="82" charset="0"/>
              </a:rPr>
            </a:br>
            <a:r>
              <a:rPr lang="sk-SK" dirty="0">
                <a:latin typeface="Algerian" panose="04020705040A02060702" pitchFamily="82" charset="0"/>
              </a:rPr>
              <a:t>8.11.2022</a:t>
            </a:r>
            <a:endParaRPr lang="cs-CZ" dirty="0">
              <a:latin typeface="Algerian" panose="04020705040A02060702" pitchFamily="82" charset="0"/>
            </a:endParaRPr>
          </a:p>
        </p:txBody>
      </p:sp>
      <p:sp>
        <p:nvSpPr>
          <p:cNvPr id="3" name="Zástupný symbol pro obsah 2"/>
          <p:cNvSpPr>
            <a:spLocks noGrp="1"/>
          </p:cNvSpPr>
          <p:nvPr>
            <p:ph idx="1"/>
          </p:nvPr>
        </p:nvSpPr>
        <p:spPr>
          <a:xfrm>
            <a:off x="628650" y="1825624"/>
            <a:ext cx="7886700" cy="5032375"/>
          </a:xfrm>
        </p:spPr>
        <p:txBody>
          <a:bodyPr>
            <a:normAutofit fontScale="92500" lnSpcReduction="10000"/>
          </a:bodyPr>
          <a:lstStyle/>
          <a:p>
            <a:pPr marL="0" indent="0">
              <a:buNone/>
            </a:pPr>
            <a:r>
              <a:rPr lang="sk-SK" dirty="0"/>
              <a:t>Dnes sme sa zúčastnili teoretického vyučovania s ostatnými triedami.</a:t>
            </a:r>
          </a:p>
          <a:p>
            <a:pPr marL="0" indent="0">
              <a:buNone/>
            </a:pPr>
            <a:r>
              <a:rPr lang="sk-SK" dirty="0"/>
              <a:t>Mali sme tieto hodiny: Elektrotechnika, Strojárska technológia, Opravárstvo, Elektropríslušenstvo.</a:t>
            </a:r>
          </a:p>
          <a:p>
            <a:pPr marL="0" indent="0">
              <a:buNone/>
            </a:pPr>
            <a:r>
              <a:rPr lang="sk-SK" dirty="0"/>
              <a:t>Po škole sme išli na výlet do Pardubíc na vežu (nad Zelenou branou) a do Pardubického zámku.</a:t>
            </a:r>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r>
              <a:rPr lang="sk-SK" dirty="0" err="1"/>
              <a:t>Topka</a:t>
            </a:r>
            <a:r>
              <a:rPr lang="sk-SK" dirty="0"/>
              <a:t> dňa bolo, že sme boli v centre mesta, a na Zelenej veži</a:t>
            </a:r>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650" y="3645024"/>
            <a:ext cx="1872208" cy="2496277"/>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91880" y="3857297"/>
            <a:ext cx="1566174" cy="2088232"/>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49146" y="3789040"/>
            <a:ext cx="1617367" cy="2156489"/>
          </a:xfrm>
          <a:prstGeom prst="rect">
            <a:avLst/>
          </a:prstGeom>
        </p:spPr>
      </p:pic>
    </p:spTree>
    <p:extLst>
      <p:ext uri="{BB962C8B-B14F-4D97-AF65-F5344CB8AC3E}">
        <p14:creationId xmlns:p14="http://schemas.microsoft.com/office/powerpoint/2010/main" val="388920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07704" y="144271"/>
            <a:ext cx="6377940" cy="1293028"/>
          </a:xfrm>
        </p:spPr>
        <p:txBody>
          <a:bodyPr/>
          <a:lstStyle/>
          <a:p>
            <a:pPr algn="ctr"/>
            <a:r>
              <a:rPr lang="sk-SK" dirty="0">
                <a:latin typeface="Algerian" panose="04020705040A02060702" pitchFamily="82" charset="0"/>
              </a:rPr>
              <a:t>streda-tretí deň</a:t>
            </a:r>
            <a:br>
              <a:rPr lang="sk-SK" dirty="0">
                <a:latin typeface="Algerian" panose="04020705040A02060702" pitchFamily="82" charset="0"/>
              </a:rPr>
            </a:br>
            <a:r>
              <a:rPr lang="sk-SK" dirty="0">
                <a:latin typeface="Algerian" panose="04020705040A02060702" pitchFamily="82" charset="0"/>
              </a:rPr>
              <a:t>9.11.2022</a:t>
            </a:r>
            <a:endParaRPr lang="cs-CZ" dirty="0">
              <a:latin typeface="Algerian" panose="04020705040A02060702" pitchFamily="82" charset="0"/>
            </a:endParaRPr>
          </a:p>
        </p:txBody>
      </p:sp>
      <p:sp>
        <p:nvSpPr>
          <p:cNvPr id="3" name="Zástupný symbol pro obsah 2"/>
          <p:cNvSpPr>
            <a:spLocks noGrp="1"/>
          </p:cNvSpPr>
          <p:nvPr>
            <p:ph idx="1"/>
          </p:nvPr>
        </p:nvSpPr>
        <p:spPr>
          <a:xfrm>
            <a:off x="539552" y="2057401"/>
            <a:ext cx="7955280" cy="4663440"/>
          </a:xfrm>
        </p:spPr>
        <p:txBody>
          <a:bodyPr>
            <a:normAutofit fontScale="92500" lnSpcReduction="20000"/>
          </a:bodyPr>
          <a:lstStyle/>
          <a:p>
            <a:pPr marL="0" indent="0">
              <a:buNone/>
            </a:pPr>
            <a:r>
              <a:rPr lang="sk-SK" sz="2000" dirty="0"/>
              <a:t>Dnes sme boli v múzeu a vo fabrike na výrobu automobilov značky Škoda.</a:t>
            </a:r>
          </a:p>
          <a:p>
            <a:pPr marL="0" indent="0">
              <a:buNone/>
            </a:pPr>
            <a:r>
              <a:rPr lang="sk-SK" sz="2000" dirty="0"/>
              <a:t>-boli tam krásne staré autá a pekné modely motorov.</a:t>
            </a:r>
          </a:p>
          <a:p>
            <a:pPr marL="0" indent="0">
              <a:buNone/>
            </a:pPr>
            <a:r>
              <a:rPr lang="sk-SK" sz="2000" dirty="0"/>
              <a:t>-Potom sme išli do fabriky Škoda, kde nám ukazovali lisovanie dielov na autá. </a:t>
            </a:r>
          </a:p>
          <a:p>
            <a:pPr marL="0" indent="0">
              <a:buNone/>
            </a:pPr>
            <a:r>
              <a:rPr lang="sk-SK" sz="2000" dirty="0"/>
              <a:t>-večer sme išli do hvezdárne v Hradci </a:t>
            </a:r>
            <a:r>
              <a:rPr lang="sk-SK" sz="2000" dirty="0" err="1"/>
              <a:t>Královém</a:t>
            </a:r>
            <a:r>
              <a:rPr lang="sk-SK" sz="2000" dirty="0"/>
              <a:t>.</a:t>
            </a:r>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a:p>
            <a:pPr marL="0" indent="0">
              <a:buNone/>
            </a:pPr>
            <a:endParaRPr lang="sk-SK" sz="2000" dirty="0"/>
          </a:p>
          <a:p>
            <a:pPr marL="0" indent="0">
              <a:buNone/>
            </a:pPr>
            <a:r>
              <a:rPr lang="sk-SK" sz="2000" dirty="0" err="1"/>
              <a:t>Topka</a:t>
            </a:r>
            <a:r>
              <a:rPr lang="sk-SK" sz="2000" dirty="0"/>
              <a:t> dňa bola návšteva múzea Škoda</a:t>
            </a:r>
          </a:p>
          <a:p>
            <a:pPr marL="0" indent="0">
              <a:buNone/>
            </a:pPr>
            <a:r>
              <a:rPr lang="sk-SK" sz="2000" dirty="0"/>
              <a:t>    </a:t>
            </a:r>
            <a:endParaRPr lang="cs-CZ" sz="20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3568" y="3789040"/>
            <a:ext cx="2220247" cy="1665185"/>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75856" y="3789040"/>
            <a:ext cx="1362953" cy="1817270"/>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01676" y="3861047"/>
            <a:ext cx="1416157" cy="1521169"/>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36670" y="3801062"/>
            <a:ext cx="1458162" cy="1944216"/>
          </a:xfrm>
          <a:prstGeom prst="rect">
            <a:avLst/>
          </a:prstGeom>
        </p:spPr>
      </p:pic>
    </p:spTree>
    <p:extLst>
      <p:ext uri="{BB962C8B-B14F-4D97-AF65-F5344CB8AC3E}">
        <p14:creationId xmlns:p14="http://schemas.microsoft.com/office/powerpoint/2010/main" val="76840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32305" y="103818"/>
            <a:ext cx="6377940" cy="1293028"/>
          </a:xfrm>
        </p:spPr>
        <p:txBody>
          <a:bodyPr/>
          <a:lstStyle/>
          <a:p>
            <a:pPr algn="ctr"/>
            <a:r>
              <a:rPr lang="sk-SK" dirty="0">
                <a:latin typeface="Algerian" panose="04020705040A02060702" pitchFamily="82" charset="0"/>
              </a:rPr>
              <a:t>štvrtok-štvrtý deň</a:t>
            </a:r>
            <a:br>
              <a:rPr lang="sk-SK" dirty="0">
                <a:latin typeface="Algerian" panose="04020705040A02060702" pitchFamily="82" charset="0"/>
              </a:rPr>
            </a:br>
            <a:r>
              <a:rPr lang="sk-SK" dirty="0">
                <a:latin typeface="Algerian" panose="04020705040A02060702" pitchFamily="82" charset="0"/>
              </a:rPr>
              <a:t>10.11.2022</a:t>
            </a:r>
            <a:endParaRPr lang="cs-CZ" dirty="0">
              <a:latin typeface="Algerian" panose="04020705040A02060702" pitchFamily="82" charset="0"/>
            </a:endParaRPr>
          </a:p>
        </p:txBody>
      </p:sp>
      <p:sp>
        <p:nvSpPr>
          <p:cNvPr id="3" name="Zástupný symbol pro obsah 2"/>
          <p:cNvSpPr>
            <a:spLocks noGrp="1"/>
          </p:cNvSpPr>
          <p:nvPr>
            <p:ph idx="1"/>
          </p:nvPr>
        </p:nvSpPr>
        <p:spPr>
          <a:xfrm>
            <a:off x="594360" y="2194560"/>
            <a:ext cx="7955280" cy="4402792"/>
          </a:xfrm>
        </p:spPr>
        <p:txBody>
          <a:bodyPr>
            <a:normAutofit lnSpcReduction="10000"/>
          </a:bodyPr>
          <a:lstStyle/>
          <a:p>
            <a:r>
              <a:rPr lang="sk-SK" dirty="0"/>
              <a:t>Dnes sme išli na odborný výcvik</a:t>
            </a:r>
          </a:p>
          <a:p>
            <a:r>
              <a:rPr lang="sk-SK" dirty="0"/>
              <a:t>Tmelili a brúsili  sme kostru starej motorky, ktorá sa ide lakovať.</a:t>
            </a:r>
          </a:p>
          <a:p>
            <a:r>
              <a:rPr lang="sk-SK" dirty="0"/>
              <a:t>Po praxi sme išli na predstavenie do Filharmónie (Beethoven). </a:t>
            </a:r>
          </a:p>
          <a:p>
            <a:endParaRPr lang="sk-SK" dirty="0"/>
          </a:p>
          <a:p>
            <a:endParaRPr lang="sk-SK" dirty="0"/>
          </a:p>
          <a:p>
            <a:endParaRPr lang="sk-SK" dirty="0"/>
          </a:p>
          <a:p>
            <a:endParaRPr lang="sk-SK" dirty="0"/>
          </a:p>
          <a:p>
            <a:endParaRPr lang="sk-SK" dirty="0"/>
          </a:p>
          <a:p>
            <a:r>
              <a:rPr lang="sk-SK" dirty="0" err="1"/>
              <a:t>Topka</a:t>
            </a:r>
            <a:r>
              <a:rPr lang="sk-SK" dirty="0"/>
              <a:t> dňa bolo predstavenie Beethoven</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10608" y="4245090"/>
            <a:ext cx="1224136" cy="1632182"/>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60032" y="4149080"/>
            <a:ext cx="1296144" cy="1728192"/>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04248" y="4224567"/>
            <a:ext cx="2038209" cy="1528657"/>
          </a:xfrm>
          <a:prstGeom prst="rect">
            <a:avLst/>
          </a:prstGeom>
        </p:spPr>
      </p:pic>
    </p:spTree>
    <p:extLst>
      <p:ext uri="{BB962C8B-B14F-4D97-AF65-F5344CB8AC3E}">
        <p14:creationId xmlns:p14="http://schemas.microsoft.com/office/powerpoint/2010/main" val="82398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t>piatok-piaty deň</a:t>
            </a:r>
            <a:br>
              <a:rPr lang="sk-SK" dirty="0"/>
            </a:br>
            <a:r>
              <a:rPr lang="sk-SK" dirty="0"/>
              <a:t>11.11.2022</a:t>
            </a:r>
            <a:endParaRPr lang="cs-CZ" dirty="0"/>
          </a:p>
        </p:txBody>
      </p:sp>
      <p:sp>
        <p:nvSpPr>
          <p:cNvPr id="3" name="Zástupný symbol pro obsah 2"/>
          <p:cNvSpPr>
            <a:spLocks noGrp="1"/>
          </p:cNvSpPr>
          <p:nvPr>
            <p:ph idx="1"/>
          </p:nvPr>
        </p:nvSpPr>
        <p:spPr>
          <a:xfrm>
            <a:off x="594360" y="2194560"/>
            <a:ext cx="8442136" cy="4258776"/>
          </a:xfrm>
        </p:spPr>
        <p:txBody>
          <a:bodyPr>
            <a:normAutofit/>
          </a:bodyPr>
          <a:lstStyle/>
          <a:p>
            <a:pPr marL="0" indent="0">
              <a:buNone/>
            </a:pPr>
            <a:r>
              <a:rPr lang="sk-SK" dirty="0"/>
              <a:t>Boli sme dnes na praxi na ktorej sme chystali a lakovali auto. </a:t>
            </a:r>
          </a:p>
          <a:p>
            <a:pPr marL="0" indent="0">
              <a:buNone/>
            </a:pPr>
            <a:r>
              <a:rPr lang="sk-SK" dirty="0"/>
              <a:t>Po praxi sme išli na pevnosť </a:t>
            </a:r>
            <a:r>
              <a:rPr lang="sk-SK" dirty="0" err="1"/>
              <a:t>Josefov</a:t>
            </a:r>
            <a:r>
              <a:rPr lang="sk-SK" dirty="0"/>
              <a:t>.</a:t>
            </a:r>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r>
              <a:rPr lang="sk-SK" dirty="0"/>
              <a:t> </a:t>
            </a:r>
            <a:r>
              <a:rPr lang="sk-SK" dirty="0" err="1"/>
              <a:t>topka</a:t>
            </a:r>
            <a:r>
              <a:rPr lang="sk-SK" dirty="0"/>
              <a:t> dňa bola, ako sme išli po chodbách pevnosti.</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9406" y="3356992"/>
            <a:ext cx="1884984" cy="2513312"/>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6256" y="3923374"/>
            <a:ext cx="1872208" cy="1308847"/>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7428" y="4242246"/>
            <a:ext cx="1840796" cy="1380597"/>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87824" y="4242246"/>
            <a:ext cx="905243" cy="1689787"/>
          </a:xfrm>
          <a:prstGeom prst="rect">
            <a:avLst/>
          </a:prstGeom>
        </p:spPr>
      </p:pic>
    </p:spTree>
    <p:extLst>
      <p:ext uri="{BB962C8B-B14F-4D97-AF65-F5344CB8AC3E}">
        <p14:creationId xmlns:p14="http://schemas.microsoft.com/office/powerpoint/2010/main" val="378896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t>sobota-šiesty deň</a:t>
            </a:r>
            <a:br>
              <a:rPr lang="sk-SK" dirty="0"/>
            </a:br>
            <a:r>
              <a:rPr lang="sk-SK" dirty="0"/>
              <a:t>12.11.2022</a:t>
            </a:r>
            <a:endParaRPr lang="cs-CZ" dirty="0"/>
          </a:p>
        </p:txBody>
      </p:sp>
      <p:sp>
        <p:nvSpPr>
          <p:cNvPr id="3" name="Zástupný symbol pro obsah 2"/>
          <p:cNvSpPr>
            <a:spLocks noGrp="1"/>
          </p:cNvSpPr>
          <p:nvPr>
            <p:ph idx="1"/>
          </p:nvPr>
        </p:nvSpPr>
        <p:spPr>
          <a:xfrm>
            <a:off x="594360" y="2194560"/>
            <a:ext cx="7955280" cy="4546808"/>
          </a:xfrm>
        </p:spPr>
        <p:txBody>
          <a:bodyPr/>
          <a:lstStyle/>
          <a:p>
            <a:r>
              <a:rPr lang="sk-SK" dirty="0"/>
              <a:t>Výstup na horu </a:t>
            </a:r>
            <a:r>
              <a:rPr lang="sk-SK" dirty="0" err="1"/>
              <a:t>Snežka</a:t>
            </a:r>
            <a:r>
              <a:rPr lang="sk-SK" dirty="0"/>
              <a:t>.</a:t>
            </a:r>
          </a:p>
          <a:p>
            <a:r>
              <a:rPr lang="sk-SK" dirty="0"/>
              <a:t>Potom večer sme išli na koncert. </a:t>
            </a:r>
          </a:p>
          <a:p>
            <a:endParaRPr lang="sk-SK" dirty="0"/>
          </a:p>
          <a:p>
            <a:endParaRPr lang="sk-SK" dirty="0"/>
          </a:p>
          <a:p>
            <a:endParaRPr lang="sk-SK" dirty="0"/>
          </a:p>
          <a:p>
            <a:endParaRPr lang="sk-SK" dirty="0"/>
          </a:p>
          <a:p>
            <a:endParaRPr lang="sk-SK" dirty="0"/>
          </a:p>
          <a:p>
            <a:endParaRPr lang="sk-SK" dirty="0"/>
          </a:p>
          <a:p>
            <a:endParaRPr lang="sk-SK" dirty="0"/>
          </a:p>
          <a:p>
            <a:r>
              <a:rPr lang="sk-SK" dirty="0" err="1"/>
              <a:t>Topka</a:t>
            </a:r>
            <a:r>
              <a:rPr lang="sk-SK" dirty="0"/>
              <a:t> </a:t>
            </a:r>
            <a:r>
              <a:rPr lang="sk-SK" dirty="0" err="1"/>
              <a:t>dňa,večer</a:t>
            </a:r>
            <a:r>
              <a:rPr lang="sk-SK" dirty="0"/>
              <a:t> sme išli na koncert PTK.</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4359" y="3789040"/>
            <a:ext cx="1872208" cy="2270836"/>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11960" y="4808555"/>
            <a:ext cx="1553894" cy="1165421"/>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16216" y="4169666"/>
            <a:ext cx="2520280" cy="1890210"/>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11274" y="4187563"/>
            <a:ext cx="1655979" cy="1241984"/>
          </a:xfrm>
          <a:prstGeom prst="rect">
            <a:avLst/>
          </a:prstGeom>
        </p:spPr>
      </p:pic>
    </p:spTree>
    <p:extLst>
      <p:ext uri="{BB962C8B-B14F-4D97-AF65-F5344CB8AC3E}">
        <p14:creationId xmlns:p14="http://schemas.microsoft.com/office/powerpoint/2010/main" val="65563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t>NEDEĽA-</a:t>
            </a:r>
            <a:r>
              <a:rPr lang="sk-SK" dirty="0" err="1"/>
              <a:t>SIEDMy</a:t>
            </a:r>
            <a:r>
              <a:rPr lang="sk-SK" dirty="0"/>
              <a:t> Deň</a:t>
            </a:r>
            <a:br>
              <a:rPr lang="sk-SK" dirty="0"/>
            </a:br>
            <a:r>
              <a:rPr lang="sk-SK" dirty="0"/>
              <a:t>13.11.2022</a:t>
            </a:r>
            <a:endParaRPr lang="cs-CZ" dirty="0"/>
          </a:p>
        </p:txBody>
      </p:sp>
      <p:sp>
        <p:nvSpPr>
          <p:cNvPr id="3" name="Zástupný symbol pro obsah 2"/>
          <p:cNvSpPr>
            <a:spLocks noGrp="1"/>
          </p:cNvSpPr>
          <p:nvPr>
            <p:ph idx="1"/>
          </p:nvPr>
        </p:nvSpPr>
        <p:spPr/>
        <p:txBody>
          <a:bodyPr/>
          <a:lstStyle/>
          <a:p>
            <a:r>
              <a:rPr lang="sk-SK" dirty="0"/>
              <a:t>Odpočinkový deň po náročnom týždni.</a:t>
            </a:r>
          </a:p>
          <a:p>
            <a:pPr marL="0" indent="0">
              <a:buNone/>
            </a:pPr>
            <a:endParaRPr lang="sk-SK" dirty="0"/>
          </a:p>
          <a:p>
            <a:pPr marL="0" indent="0">
              <a:buNone/>
            </a:pPr>
            <a:endParaRPr lang="cs-CZ" dirty="0"/>
          </a:p>
        </p:txBody>
      </p:sp>
    </p:spTree>
    <p:extLst>
      <p:ext uri="{BB962C8B-B14F-4D97-AF65-F5344CB8AC3E}">
        <p14:creationId xmlns:p14="http://schemas.microsoft.com/office/powerpoint/2010/main" val="106127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err="1"/>
              <a:t>pondelok</a:t>
            </a:r>
            <a:r>
              <a:rPr lang="cs-CZ" dirty="0"/>
              <a:t>-</a:t>
            </a:r>
            <a:r>
              <a:rPr lang="sk-SK" dirty="0"/>
              <a:t>ôsmy deň</a:t>
            </a:r>
            <a:br>
              <a:rPr lang="sk-SK" dirty="0"/>
            </a:br>
            <a:r>
              <a:rPr lang="sk-SK" dirty="0"/>
              <a:t>14.11.2022</a:t>
            </a:r>
            <a:endParaRPr lang="cs-CZ" dirty="0"/>
          </a:p>
        </p:txBody>
      </p:sp>
      <p:sp>
        <p:nvSpPr>
          <p:cNvPr id="3" name="Zástupný symbol pro obsah 2"/>
          <p:cNvSpPr>
            <a:spLocks noGrp="1"/>
          </p:cNvSpPr>
          <p:nvPr>
            <p:ph idx="1"/>
          </p:nvPr>
        </p:nvSpPr>
        <p:spPr>
          <a:xfrm>
            <a:off x="594360" y="2194560"/>
            <a:ext cx="7955280" cy="4402792"/>
          </a:xfrm>
        </p:spPr>
        <p:txBody>
          <a:bodyPr>
            <a:normAutofit fontScale="92500" lnSpcReduction="20000"/>
          </a:bodyPr>
          <a:lstStyle/>
          <a:p>
            <a:r>
              <a:rPr lang="sk-SK" dirty="0"/>
              <a:t>Dnes sme išli na trenažér kamiónu, motorky a  trenažér zvárania.</a:t>
            </a:r>
          </a:p>
          <a:p>
            <a:r>
              <a:rPr lang="sk-SK" dirty="0"/>
              <a:t>Poobede sme išli do dopravného podniku mesta Hradec Králové</a:t>
            </a:r>
          </a:p>
          <a:p>
            <a:r>
              <a:rPr lang="sk-SK" dirty="0"/>
              <a:t>Večer návšteva </a:t>
            </a:r>
            <a:r>
              <a:rPr lang="sk-SK" dirty="0" err="1"/>
              <a:t>wellnesu</a:t>
            </a:r>
            <a:r>
              <a:rPr lang="sk-SK" dirty="0"/>
              <a:t> </a:t>
            </a:r>
          </a:p>
          <a:p>
            <a:endParaRPr lang="sk-SK" dirty="0"/>
          </a:p>
          <a:p>
            <a:endParaRPr lang="sk-SK" dirty="0"/>
          </a:p>
          <a:p>
            <a:endParaRPr lang="sk-SK" dirty="0"/>
          </a:p>
          <a:p>
            <a:endParaRPr lang="sk-SK" dirty="0"/>
          </a:p>
          <a:p>
            <a:endParaRPr lang="sk-SK" dirty="0"/>
          </a:p>
          <a:p>
            <a:endParaRPr lang="sk-SK" dirty="0"/>
          </a:p>
          <a:p>
            <a:endParaRPr lang="sk-SK" dirty="0"/>
          </a:p>
          <a:p>
            <a:r>
              <a:rPr lang="sk-SK" dirty="0" err="1"/>
              <a:t>Topka</a:t>
            </a:r>
            <a:r>
              <a:rPr lang="sk-SK" dirty="0"/>
              <a:t> dňa, boli sme vo </a:t>
            </a:r>
            <a:r>
              <a:rPr lang="sk-SK" dirty="0" err="1"/>
              <a:t>wellnesse</a:t>
            </a:r>
            <a:r>
              <a:rPr lang="sk-SK" dirty="0"/>
              <a:t>.</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528" y="3717032"/>
            <a:ext cx="1512168" cy="2016224"/>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02650" y="3702022"/>
            <a:ext cx="1728192" cy="2304256"/>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97796" y="3725603"/>
            <a:ext cx="1479948" cy="1973264"/>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56332" y="3509265"/>
            <a:ext cx="3168352" cy="2376264"/>
          </a:xfrm>
          <a:prstGeom prst="rect">
            <a:avLst/>
          </a:prstGeom>
        </p:spPr>
      </p:pic>
    </p:spTree>
    <p:extLst>
      <p:ext uri="{BB962C8B-B14F-4D97-AF65-F5344CB8AC3E}">
        <p14:creationId xmlns:p14="http://schemas.microsoft.com/office/powerpoint/2010/main" val="3672395417"/>
      </p:ext>
    </p:extLst>
  </p:cSld>
  <p:clrMapOvr>
    <a:masterClrMapping/>
  </p:clrMapOvr>
</p:sld>
</file>

<file path=ppt/theme/theme1.xml><?xml version="1.0" encoding="utf-8"?>
<a:theme xmlns:a="http://schemas.openxmlformats.org/drawingml/2006/main" name="Kondenzační stopa">
  <a:themeElements>
    <a:clrScheme name="Kondenzační stopa">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Kondenzační stop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denzační stop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TM04033937[[fn=Kondenzační stopa]]</Template>
  <TotalTime>949</TotalTime>
  <Words>740</Words>
  <Application>Microsoft Office PowerPoint</Application>
  <PresentationFormat>Prezentácia na obrazovke (4:3)</PresentationFormat>
  <Paragraphs>139</Paragraphs>
  <Slides>14</Slides>
  <Notes>1</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14</vt:i4>
      </vt:variant>
    </vt:vector>
  </HeadingPairs>
  <TitlesOfParts>
    <vt:vector size="19" baseType="lpstr">
      <vt:lpstr>Algerian</vt:lpstr>
      <vt:lpstr>Arial</vt:lpstr>
      <vt:lpstr>Calibri</vt:lpstr>
      <vt:lpstr>Century Gothic</vt:lpstr>
      <vt:lpstr>Kondenzační stopa</vt:lpstr>
      <vt:lpstr>KA122 - Mobilita učiacich sa a zamestnancov v OVP Projekt:  Odbornosť a zručnosť   Prijímateľ projektu: Stredná odborná škola dopravná Rosinská cesta 2  010 08 Žilina Miesto pobytu:  Střední odborná škola a Střední odborné učiliště,  Hradec Králové, Vocelova 1338, Hradec Králové,   Česká republika Dátum pobytu:  07.11.-18.11.2022</vt:lpstr>
      <vt:lpstr>Pondelok-Prvý Deň 7.11.2022</vt:lpstr>
      <vt:lpstr>Utorok-druhý deň 8.11.2022</vt:lpstr>
      <vt:lpstr>streda-tretí deň 9.11.2022</vt:lpstr>
      <vt:lpstr>štvrtok-štvrtý deň 10.11.2022</vt:lpstr>
      <vt:lpstr>piatok-piaty deň 11.11.2022</vt:lpstr>
      <vt:lpstr>sobota-šiesty deň 12.11.2022</vt:lpstr>
      <vt:lpstr>NEDEĽA-SIEDMy Deň 13.11.2022</vt:lpstr>
      <vt:lpstr>pondelok-ôsmy deň 14.11.2022</vt:lpstr>
      <vt:lpstr>utorok-deviaty deň 15.11.2022</vt:lpstr>
      <vt:lpstr>Streda-desiaty deň 16.11.2022</vt:lpstr>
      <vt:lpstr>Štvrtok-jedenástý deň 17.11.2022.</vt:lpstr>
      <vt:lpstr>Piatok-dvanásty deň 18.11.2022</vt:lpstr>
      <vt:lpstr>Záverečné zhrnutie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KA102 - Mobilita učiacich sa a zamestnancov v OVP Projekt:  Podporujeme žiakov   Prijímateľ projektu: Stredná odborná škola dopravná Rosinská cesta 2  010 08 Žilina Miesto pobytu:  Střední odborná škola a Střední odborné učiliště,  Hradec Králové, Vocelova 1338, Hradec Králové,   Česká republika Dátum pobytu:  15.11.-26.11.2021</dc:title>
  <dc:creator>ProBook</dc:creator>
  <cp:lastModifiedBy>Juraj Remenec</cp:lastModifiedBy>
  <cp:revision>104</cp:revision>
  <dcterms:created xsi:type="dcterms:W3CDTF">2021-11-16T15:09:50Z</dcterms:created>
  <dcterms:modified xsi:type="dcterms:W3CDTF">2022-12-09T11:40:26Z</dcterms:modified>
</cp:coreProperties>
</file>