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6"/>
  </p:notesMasterIdLst>
  <p:sldIdLst>
    <p:sldId id="256" r:id="rId2"/>
    <p:sldId id="296" r:id="rId3"/>
    <p:sldId id="297" r:id="rId4"/>
    <p:sldId id="298" r:id="rId5"/>
    <p:sldId id="301" r:id="rId6"/>
    <p:sldId id="299" r:id="rId7"/>
    <p:sldId id="300" r:id="rId8"/>
    <p:sldId id="304" r:id="rId9"/>
    <p:sldId id="305" r:id="rId10"/>
    <p:sldId id="306" r:id="rId11"/>
    <p:sldId id="307" r:id="rId12"/>
    <p:sldId id="308" r:id="rId13"/>
    <p:sldId id="309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06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81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98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86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71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96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21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529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1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297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74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09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55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848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11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07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27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597FB-F969-4C2F-81DB-2B908FE5E8AA}" type="datetimeFigureOut">
              <a:rPr lang="sk-SK" smtClean="0"/>
              <a:t>9. 12. 2022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63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>
                <a:solidFill>
                  <a:schemeClr val="tx1"/>
                </a:solidFill>
              </a:rPr>
              <a:t>KA122 - Mobilita učiacich sa a zamestnancov v OVP</a:t>
            </a: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b="1" dirty="0">
                <a:solidFill>
                  <a:schemeClr val="tx1"/>
                </a:solidFill>
              </a:rPr>
              <a:t>Projekt:  Odbornosť a zručnosť</a:t>
            </a:r>
            <a:br>
              <a:rPr lang="sk-SK" sz="2000" b="1" dirty="0">
                <a:solidFill>
                  <a:schemeClr val="tx1"/>
                </a:solidFill>
              </a:rPr>
            </a:br>
            <a:br>
              <a:rPr lang="sk-SK" sz="2000" b="1" dirty="0">
                <a:solidFill>
                  <a:schemeClr val="tx1"/>
                </a:solidFill>
              </a:rPr>
            </a:b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Prijímateľ projektu: </a:t>
            </a:r>
            <a:r>
              <a:rPr lang="sk-SK" sz="2000" b="1" dirty="0">
                <a:solidFill>
                  <a:schemeClr val="tx1"/>
                </a:solidFill>
              </a:rPr>
              <a:t>Stredná odborná škola dopravná </a:t>
            </a:r>
            <a:r>
              <a:rPr lang="sk-SK" sz="2000" b="1" dirty="0" err="1">
                <a:solidFill>
                  <a:schemeClr val="tx1"/>
                </a:solidFill>
              </a:rPr>
              <a:t>Rosinská</a:t>
            </a:r>
            <a:r>
              <a:rPr lang="sk-SK" sz="2000" b="1" dirty="0">
                <a:solidFill>
                  <a:schemeClr val="tx1"/>
                </a:solidFill>
              </a:rPr>
              <a:t> cesta 2</a:t>
            </a:r>
            <a:br>
              <a:rPr lang="sk-SK" sz="2000" b="1" dirty="0">
                <a:solidFill>
                  <a:schemeClr val="tx1"/>
                </a:solidFill>
              </a:rPr>
            </a:br>
            <a:r>
              <a:rPr lang="sk-SK" sz="2000" b="1" dirty="0">
                <a:solidFill>
                  <a:schemeClr val="tx1"/>
                </a:solidFill>
              </a:rPr>
              <a:t>	010 08 Žilina</a:t>
            </a:r>
            <a:br>
              <a:rPr lang="sk-SK" sz="2000" b="1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Miesto pobytu: 	</a:t>
            </a:r>
            <a:r>
              <a:rPr lang="en-US" sz="2000" b="1" dirty="0" err="1">
                <a:solidFill>
                  <a:schemeClr val="tx1"/>
                </a:solidFill>
              </a:rPr>
              <a:t>Střední</a:t>
            </a:r>
            <a:r>
              <a:rPr lang="en-US" sz="2000" b="1" dirty="0">
                <a:solidFill>
                  <a:schemeClr val="tx1"/>
                </a:solidFill>
              </a:rPr>
              <a:t> odborná škola a </a:t>
            </a:r>
            <a:r>
              <a:rPr lang="en-US" sz="2000" b="1" dirty="0" err="1">
                <a:solidFill>
                  <a:schemeClr val="tx1"/>
                </a:solidFill>
              </a:rPr>
              <a:t>Střední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odborné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učiliště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sk-SK" sz="2000" b="1" dirty="0">
                <a:solidFill>
                  <a:schemeClr val="tx1"/>
                </a:solidFill>
              </a:rPr>
              <a:t>	</a:t>
            </a:r>
            <a:r>
              <a:rPr lang="en-US" sz="2000" b="1" dirty="0">
                <a:solidFill>
                  <a:schemeClr val="tx1"/>
                </a:solidFill>
              </a:rPr>
              <a:t>Hradec </a:t>
            </a:r>
            <a:r>
              <a:rPr lang="en-US" sz="2000" b="1" dirty="0" err="1">
                <a:solidFill>
                  <a:schemeClr val="tx1"/>
                </a:solidFill>
              </a:rPr>
              <a:t>Králové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Vocelova</a:t>
            </a:r>
            <a:r>
              <a:rPr lang="en-US" sz="2000" b="1" dirty="0">
                <a:solidFill>
                  <a:schemeClr val="tx1"/>
                </a:solidFill>
              </a:rPr>
              <a:t> 1338, Hradec </a:t>
            </a:r>
            <a:r>
              <a:rPr lang="en-US" sz="2000" b="1" dirty="0" err="1">
                <a:solidFill>
                  <a:schemeClr val="tx1"/>
                </a:solidFill>
              </a:rPr>
              <a:t>Králové</a:t>
            </a:r>
            <a:r>
              <a:rPr lang="en-US" sz="2000" b="1" dirty="0">
                <a:solidFill>
                  <a:schemeClr val="tx1"/>
                </a:solidFill>
              </a:rPr>
              <a:t>,  </a:t>
            </a:r>
            <a:r>
              <a:rPr lang="sk-SK" sz="2000" b="1" dirty="0">
                <a:solidFill>
                  <a:schemeClr val="tx1"/>
                </a:solidFill>
              </a:rPr>
              <a:t>	</a:t>
            </a:r>
            <a:r>
              <a:rPr lang="en-US" sz="2000" b="1" dirty="0" err="1">
                <a:solidFill>
                  <a:schemeClr val="tx1"/>
                </a:solidFill>
              </a:rPr>
              <a:t>Česká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republika</a:t>
            </a:r>
            <a:br>
              <a:rPr lang="sk-SK" sz="2000" dirty="0">
                <a:solidFill>
                  <a:schemeClr val="tx1"/>
                </a:solidFill>
              </a:rPr>
            </a:br>
            <a:r>
              <a:rPr lang="sk-SK" sz="2000" dirty="0">
                <a:solidFill>
                  <a:schemeClr val="tx1"/>
                </a:solidFill>
              </a:rPr>
              <a:t>Dátum pobytu</a:t>
            </a:r>
            <a:r>
              <a:rPr lang="sk-SK" sz="2000" b="1" dirty="0">
                <a:solidFill>
                  <a:schemeClr val="tx1"/>
                </a:solidFill>
              </a:rPr>
              <a:t>: 	07.11.-18.11.2022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Martin </a:t>
            </a:r>
            <a:r>
              <a:rPr lang="sk-SK" sz="9600" b="1" dirty="0" err="1">
                <a:solidFill>
                  <a:srgbClr val="FF0000"/>
                </a:solidFill>
              </a:rPr>
              <a:t>Šuša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0" y="404664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accent2"/>
                </a:solidFill>
              </a:rPr>
              <a:t>UTOROK 15.11.2022</a:t>
            </a:r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Utorok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mali</a:t>
            </a:r>
            <a:r>
              <a:rPr lang="cs-CZ" dirty="0"/>
              <a:t> </a:t>
            </a:r>
            <a:r>
              <a:rPr lang="cs-CZ" dirty="0" err="1"/>
              <a:t>prax</a:t>
            </a:r>
            <a:r>
              <a:rPr lang="cs-CZ" dirty="0"/>
              <a:t> na </a:t>
            </a:r>
            <a:r>
              <a:rPr lang="cs-CZ" dirty="0" err="1"/>
              <a:t>ktorej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montovali </a:t>
            </a:r>
            <a:r>
              <a:rPr lang="cs-CZ" dirty="0" err="1"/>
              <a:t>ťažné</a:t>
            </a:r>
            <a:r>
              <a:rPr lang="cs-CZ" dirty="0"/>
              <a:t> </a:t>
            </a:r>
            <a:r>
              <a:rPr lang="cs-CZ" dirty="0" err="1"/>
              <a:t>zariadenie</a:t>
            </a:r>
            <a:r>
              <a:rPr lang="cs-CZ" dirty="0"/>
              <a:t> na Škodu </a:t>
            </a:r>
            <a:r>
              <a:rPr lang="cs-CZ" dirty="0" err="1"/>
              <a:t>octavia</a:t>
            </a:r>
            <a:r>
              <a:rPr lang="cs-CZ" dirty="0"/>
              <a:t> 2 </a:t>
            </a:r>
            <a:r>
              <a:rPr lang="cs-CZ" dirty="0" err="1"/>
              <a:t>generácie</a:t>
            </a:r>
            <a:r>
              <a:rPr lang="cs-CZ" dirty="0"/>
              <a:t>, </a:t>
            </a:r>
            <a:r>
              <a:rPr lang="sk-SK" dirty="0"/>
              <a:t>po praxi sme mali voľno a večer sme boli v meste na </a:t>
            </a:r>
            <a:r>
              <a:rPr lang="sk-SK" dirty="0" err="1"/>
              <a:t>bowlingu</a:t>
            </a:r>
            <a:endParaRPr lang="sk-SK" dirty="0"/>
          </a:p>
          <a:p>
            <a:endParaRPr lang="sk-SK" dirty="0"/>
          </a:p>
          <a:p>
            <a:r>
              <a:rPr lang="sk-SK" dirty="0"/>
              <a:t>Najviac sa mi páčil </a:t>
            </a:r>
            <a:r>
              <a:rPr lang="sk-SK" dirty="0" err="1"/>
              <a:t>Bowling</a:t>
            </a:r>
            <a:r>
              <a:rPr lang="sk-SK" dirty="0"/>
              <a:t>...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80728"/>
            <a:ext cx="2917327" cy="38884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24944"/>
            <a:ext cx="2604195" cy="34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4" y="40466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chemeClr val="accent2"/>
                </a:solidFill>
              </a:rPr>
              <a:t>STREDA 16.11.2022</a:t>
            </a:r>
          </a:p>
          <a:p>
            <a:endParaRPr lang="sk-SK" dirty="0"/>
          </a:p>
          <a:p>
            <a:r>
              <a:rPr lang="sk-SK" dirty="0"/>
              <a:t>V Stredu sme boli v leteckom múzeu v Pardubiciach, kde sme si vyskúšali simulátor lietania na stíhačke a pozreli si exponáty lietadiel...</a:t>
            </a:r>
          </a:p>
          <a:p>
            <a:r>
              <a:rPr lang="sk-SK" dirty="0"/>
              <a:t>Potom sme mali celý deň voľno...</a:t>
            </a:r>
          </a:p>
          <a:p>
            <a:r>
              <a:rPr lang="sk-SK" dirty="0"/>
              <a:t>Najviac sa mi páčil simulátor lietania</a:t>
            </a:r>
          </a:p>
        </p:txBody>
      </p:sp>
      <p:pic>
        <p:nvPicPr>
          <p:cNvPr id="27656" name="Picture 8" descr="https://lh3.googleusercontent.com/5ocESwllz9pDdxYFwHjxW4h1BHEvakLOB5tAiTi3DvT6qxLz8La7TfPKxQaknZsaQxl9sJt7ZnvuSKq-ItBNcD8K4WDEkUenNXsg8R-70pD0Y5PCAYT_0UXvAGDp7nrth3tvC8q5wKz76u2SCr3l-pTxdWMFVBh1RW7VMcpNY_9KmFjw8duIMClIzpCcSNOtSUOWioo2ivBlJGc9euIRHn8aoM9GIMvsfVRiekpOaDI_XIvogM12REY-3D_9VzBNOTCtLMiW0cuCktPgw_cEdzUE5wHifVdQL631Or3e-sOV09zg4gi9v0TINt-PKvXBJDso0bUP2WXPI9fFWYPS8yD6BRiHSQ9D4sX0XdWI-wfiZa8-F9OLm4xv-ilYpv6ZA3_OFuWLXpw-L019psgwby0Hrdcsbs-7rLSWJA7qw2SHn3EhjxO-qiovhzF3w41guLenA5BfRoYpiSgovlIKyoaRirM2scjVvRPFcDf8TMf8bz5RFl17RkgLqAl4ffIXjK7vBiqSmlbgwk6FKap90WRHYljgeCwmr8hteKVRL7Tu7a3dC4JK9bWS6gjvSyzsWjC46d87cPeT5K4FN4b2Sad4yXrM2ETPyJRP4Lxpmxs3lLpXXFkV3cnQPoRgGdsGB9stBrYGpus9YzzGIIclbPBW2BZRxA8oZ1D2Kr7YMd8juyddyLwZc1Aowp68FAdnswsgoEE12y_XRmxwX-klrPxw0pd5XgyaicXcT3NXSZcusEwEQXy-_YLT9d2049xJT668DDcUsLsL-iXSSiGuzuInLSZYoSHYp7cPV0ChLT8zCGer6DxOd0LA2QXEd7wR_Ad4fgOOp7FZGnEWuXEPcYM2xAfFotIi2QRUBM9ahoNLGFFaB7ADLna-uCbZ3jl1pIdzT3H_GFSgjnABZuJ8V4eZ_oPNLB18YjgpSAES9JprdQ=w727-h969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3036243" cy="4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875695"/>
            <a:ext cx="2424898" cy="32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5091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chemeClr val="accent2"/>
                </a:solidFill>
              </a:rPr>
              <a:t>ŠTVRTOK 17.11.2022</a:t>
            </a:r>
          </a:p>
          <a:p>
            <a:endParaRPr lang="sk-SK" dirty="0"/>
          </a:p>
          <a:p>
            <a:r>
              <a:rPr lang="sk-SK" dirty="0"/>
              <a:t>Vo Štvrtok sme boli celý deň v Prahe, kde sme si pozreli pamiatky, boli sme v technickom múzeu a večer sme boli v divadle Broadway na divadelnej hre Okno </a:t>
            </a:r>
            <a:r>
              <a:rPr lang="sk-SK" dirty="0" err="1"/>
              <a:t>mé</a:t>
            </a:r>
            <a:r>
              <a:rPr lang="sk-SK" dirty="0"/>
              <a:t> Lásky.. </a:t>
            </a:r>
            <a:endParaRPr lang="cs-CZ" dirty="0"/>
          </a:p>
          <a:p>
            <a:r>
              <a:rPr lang="sk-SK" dirty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77" y="1268760"/>
            <a:ext cx="2304256" cy="30712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620688"/>
            <a:ext cx="2030144" cy="27068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124744"/>
            <a:ext cx="2920237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chemeClr val="accent2"/>
                </a:solidFill>
              </a:rPr>
              <a:t>PIATOK 18.11.2022</a:t>
            </a:r>
          </a:p>
          <a:p>
            <a:endParaRPr lang="sk-SK" dirty="0"/>
          </a:p>
          <a:p>
            <a:r>
              <a:rPr lang="sk-SK" dirty="0"/>
              <a:t>V Piatok sme boli vo Vysokom mýte v karosárskom múzeu, cestou naspäť sme navštívili múzeum cestovateľa Emila Holuba..</a:t>
            </a:r>
          </a:p>
          <a:p>
            <a:endParaRPr lang="sk-SK" dirty="0"/>
          </a:p>
          <a:p>
            <a:r>
              <a:rPr lang="sk-SK" dirty="0"/>
              <a:t>Páčilo sa mi múzeum </a:t>
            </a:r>
            <a:r>
              <a:rPr lang="sk-SK" dirty="0" err="1"/>
              <a:t>karosárstva</a:t>
            </a:r>
            <a:r>
              <a:rPr lang="sk-SK" dirty="0"/>
              <a:t>..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573016"/>
            <a:ext cx="2054530" cy="27373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756" y="2996952"/>
            <a:ext cx="2676376" cy="35664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409" y="116632"/>
            <a:ext cx="3225064" cy="429805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613814" y="49157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Top </a:t>
            </a:r>
            <a:r>
              <a:rPr lang="cs-CZ" dirty="0" err="1"/>
              <a:t>dňa</a:t>
            </a:r>
            <a:r>
              <a:rPr lang="cs-CZ" dirty="0"/>
              <a:t> bolo to že </a:t>
            </a:r>
            <a:r>
              <a:rPr lang="cs-CZ" dirty="0" err="1"/>
              <a:t>sme</a:t>
            </a:r>
            <a:r>
              <a:rPr lang="cs-CZ" dirty="0"/>
              <a:t> ráno s @</a:t>
            </a:r>
            <a:r>
              <a:rPr lang="cs-CZ" dirty="0" err="1"/>
              <a:t>jakub_kypus</a:t>
            </a:r>
            <a:r>
              <a:rPr lang="cs-CZ" dirty="0"/>
              <a:t> zaspali:)...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635409" y="5733256"/>
            <a:ext cx="311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Top </a:t>
            </a:r>
            <a:r>
              <a:rPr lang="sk-SK" dirty="0" err="1"/>
              <a:t>erasmu</a:t>
            </a:r>
            <a:r>
              <a:rPr lang="sk-SK" dirty="0"/>
              <a:t> bol výstup na </a:t>
            </a:r>
            <a:r>
              <a:rPr lang="sk-SK" dirty="0" err="1"/>
              <a:t>Sňežku</a:t>
            </a:r>
            <a:r>
              <a:rPr lang="sk-SK" dirty="0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0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8424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u="sng" dirty="0">
                <a:solidFill>
                  <a:schemeClr val="accent2"/>
                </a:solidFill>
              </a:rPr>
              <a:t>Záverečné zhrnut</a:t>
            </a:r>
            <a:r>
              <a:rPr lang="sk-SK" b="1" u="sng" dirty="0">
                <a:solidFill>
                  <a:schemeClr val="accent2"/>
                </a:solidFill>
              </a:rPr>
              <a:t>ie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Naučili sme sa rozobrať a zložiť jednoduchú manuálnu prevodovku, zistili sme ako prebieha údržba a servis trolejbusov.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Na praxi sme boli v dielni automechanikov, kde sme sa naučili nové veci.</a:t>
            </a:r>
          </a:p>
          <a:p>
            <a:r>
              <a:rPr lang="sk-SK" dirty="0"/>
              <a:t>Majster bol super, venoval sa nám a bral nás ako svojich študentov...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Zlepšil som sa v českom jazyku, taktiež sme sa naučili akú má hodnotu česká mena, aj keď nám to robilo na začiatku problémy. Naučil som sa orientovať v novom meste a taktiež aj hospodáriť s peniazmi..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Som rád že som sa dostal do výberu a mohol som ísť na takúto super akciu. Boli sme  super partia, určite odporúčam ísť na Erasmus. J</a:t>
            </a:r>
            <a:r>
              <a:rPr lang="sk-SK"/>
              <a:t>e </a:t>
            </a:r>
            <a:r>
              <a:rPr lang="sk-SK" dirty="0"/>
              <a:t>to zážitok na celý život...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04" y="188640"/>
            <a:ext cx="5760720" cy="8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62068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PONDELOK  7.11.2022</a:t>
            </a:r>
          </a:p>
          <a:p>
            <a:endParaRPr lang="cs-CZ" dirty="0"/>
          </a:p>
          <a:p>
            <a:r>
              <a:rPr lang="sk-SK" dirty="0"/>
              <a:t>V Pondelok sme navštívili univerzitu Jána </a:t>
            </a:r>
            <a:r>
              <a:rPr lang="sk-SK" dirty="0" err="1"/>
              <a:t>Pernera</a:t>
            </a:r>
            <a:r>
              <a:rPr lang="sk-SK" dirty="0"/>
              <a:t> v Pardubiciach.</a:t>
            </a:r>
          </a:p>
          <a:p>
            <a:endParaRPr lang="sk-SK" dirty="0"/>
          </a:p>
          <a:p>
            <a:r>
              <a:rPr lang="sk-SK" dirty="0"/>
              <a:t>Po exkurzii v Pardubiciach sme sa vrátili naspäť do Hradce Králové, kde sme s pani sprievodkyňou prešli centrum mesta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Najviac sa mi páčila</a:t>
            </a:r>
          </a:p>
          <a:p>
            <a:r>
              <a:rPr lang="sk-SK" dirty="0"/>
              <a:t>prechádzka po meste.</a:t>
            </a:r>
          </a:p>
        </p:txBody>
      </p:sp>
      <p:pic>
        <p:nvPicPr>
          <p:cNvPr id="27650" name="Picture 2" descr="https://lh3.googleusercontent.com/g28X7_8l3-xGNyE2tGUi4JMn4G5IkCj5etEonqYe3S4C-9z6DdHwsd21PDUvqQQ_vkue_aX4vAyDUeJCQqm4Q3NJHYShytoKv-BTobN-uP8ou3ERm1QO8_n6oWrghtEGKwPEG3s2dIwRYXEu4Ujtb95s2kXMsldcFPhAaz3Mh9LvC-AR57SEuW2fg_xq4OidcVZsEfS_K7AVwOcU2AmuZ-3wNoXiNWG7gAJZWgknnXTbkzS94klrympfJ6gVxdaxURxeRX1bSOxZlI8DxKVOaIa-u37-rPkvHhFmE0eHsV4KjpiUvvSZttpUsfoZzYg5qejXDN87o38P18UDvNalhVPIKTsOALxmFTPjCkaUA6Gd496ZVSFDiru9L1ULMEnmnZTNJTl0PVNlvY0ltm5NlPTmnOeOU8Nxo4AawNtZkxGHF8FLDEl2bobJLSQTuiKNQn5HeBoIlRWahdRIP1lb8CZL5EmtPQ0JMxqC-8GGNxqVGpnNxiOUapilFLK3kD86k16QTbCW1uzg5L89pb9HkTZjxzzxtm3tGy3xYQLr9iR-XTTDAcW9F_-VGAfht3gY8m-moQE9p_-Ig21OKZhgvkRhE0mo5witpDYwTpRQJf6gCr8RczUt5eOo_qfevke3sAH0k9c5GjvwD6h6nbqpKirXo3FKfSsiGxFP3zQ16iurNG5VgLArFiBqBongcMHsnMpZSsNqK498JEoPF9xycU1nWRXsPO4vpvR39BsTNPlWmf2gzAPhkhtcOoJP7BKwubXHaVY6pZb0uYQI6HoEGm3R7lh_p_rSiLgWhugidJoJ4FYNLxycEkeR6k2M3KQzkig31F7IsxFqLSSKsYAXFQ02557zESsDhryc5BiZOCAsLyZmn3xwmq6ne3h2SDQvLU-XPx2X9byaa6GOzHY6yPZpqQqFD2HyvLLQah90Pg59zA=w727-h969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2448272" cy="32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212976"/>
            <a:ext cx="2448272" cy="3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94692"/>
            <a:ext cx="34563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>
                <a:solidFill>
                  <a:schemeClr val="accent2"/>
                </a:solidFill>
              </a:rPr>
              <a:t>UTOROK 8.11.2022</a:t>
            </a:r>
          </a:p>
          <a:p>
            <a:endParaRPr lang="sk-SK" dirty="0"/>
          </a:p>
          <a:p>
            <a:r>
              <a:rPr lang="sk-SK" dirty="0"/>
              <a:t>V utorok sme boli prvý krát v škole, na prvej hodine mali Elektrotechniku, na ktorej sme písali test...</a:t>
            </a:r>
          </a:p>
          <a:p>
            <a:r>
              <a:rPr lang="sk-SK" dirty="0"/>
              <a:t>Druhú hodinu sme mali hodinu automobily, pre mňa to </a:t>
            </a:r>
            <a:r>
              <a:rPr lang="sk-SK"/>
              <a:t>bola najlepšia </a:t>
            </a:r>
            <a:r>
              <a:rPr lang="sk-SK" dirty="0"/>
              <a:t>hodina na ktorej sme preberali chod a mazanie 4 dobového motora...</a:t>
            </a:r>
          </a:p>
          <a:p>
            <a:r>
              <a:rPr lang="sk-SK" dirty="0"/>
              <a:t>Tretiu hodinu sme mali strojársku technológiu, ktorá bola pre mňa najmenej  zaujímavá pretože sme opakovali učivo z prvého ročníka...</a:t>
            </a:r>
          </a:p>
          <a:p>
            <a:r>
              <a:rPr lang="sk-SK" dirty="0"/>
              <a:t>Poslednú hodinu sme preberali aké žiarovky sa nachádzajú na osobnom vozidle...</a:t>
            </a:r>
          </a:p>
          <a:p>
            <a:endParaRPr lang="sk-SK" dirty="0"/>
          </a:p>
          <a:p>
            <a:endParaRPr lang="sk-SK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068960"/>
            <a:ext cx="2466701" cy="32878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76672"/>
            <a:ext cx="2466701" cy="32878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79912" y="5085184"/>
            <a:ext cx="232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Najviac sa mi páčilo na veži v Pardubiciach....</a:t>
            </a:r>
          </a:p>
        </p:txBody>
      </p:sp>
    </p:spTree>
    <p:extLst>
      <p:ext uri="{BB962C8B-B14F-4D97-AF65-F5344CB8AC3E}">
        <p14:creationId xmlns:p14="http://schemas.microsoft.com/office/powerpoint/2010/main" val="5937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14908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chemeClr val="accent2"/>
                </a:solidFill>
              </a:rPr>
              <a:t>STREDA 9.11.2022</a:t>
            </a:r>
          </a:p>
          <a:p>
            <a:endParaRPr lang="sk-SK" dirty="0"/>
          </a:p>
          <a:p>
            <a:r>
              <a:rPr lang="sk-SK" dirty="0"/>
              <a:t>V stredu sme boli v Mladej </a:t>
            </a:r>
            <a:r>
              <a:rPr lang="sk-SK" dirty="0" err="1"/>
              <a:t>Boleslavi</a:t>
            </a:r>
            <a:r>
              <a:rPr lang="sk-SK" dirty="0"/>
              <a:t>, kde sme navštívili múzeum značky Škoda, kde boli vozidlá vyrobené v začiatkoch firmy, a boli tam aj prototypy a pre mňa najzaujímavejšie </a:t>
            </a:r>
            <a:r>
              <a:rPr lang="sk-SK" dirty="0" err="1"/>
              <a:t>rally</a:t>
            </a:r>
            <a:r>
              <a:rPr lang="sk-SK" dirty="0"/>
              <a:t> špeciály...</a:t>
            </a:r>
          </a:p>
          <a:p>
            <a:r>
              <a:rPr lang="sk-SK" dirty="0"/>
              <a:t>Večer sme navštívili hvezdáreň, kde sme pozerali krásnu nočnú oblohu...</a:t>
            </a:r>
          </a:p>
          <a:p>
            <a:endParaRPr lang="sk-SK" dirty="0"/>
          </a:p>
          <a:p>
            <a:r>
              <a:rPr lang="sk-SK" dirty="0"/>
              <a:t>Najviac sa mi páčila návšteva výroby áut škoda....</a:t>
            </a:r>
          </a:p>
        </p:txBody>
      </p:sp>
      <p:pic>
        <p:nvPicPr>
          <p:cNvPr id="27650" name="Picture 2" descr="Digitální planetárium a hvězdárna v Hradci Králové :: Tipy na Výlety a  záb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57219"/>
            <a:ext cx="2976265" cy="19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50" y="357219"/>
            <a:ext cx="2448272" cy="32632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57219"/>
            <a:ext cx="2088232" cy="27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52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ŠTVRTOK 10.11.2022</a:t>
            </a:r>
          </a:p>
          <a:p>
            <a:endParaRPr lang="cs-CZ" dirty="0"/>
          </a:p>
          <a:p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Štvrtok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mali</a:t>
            </a:r>
            <a:r>
              <a:rPr lang="cs-CZ" dirty="0"/>
              <a:t> prvý krát odborný výcvik, tam </a:t>
            </a:r>
            <a:r>
              <a:rPr lang="cs-CZ" dirty="0" err="1"/>
              <a:t>sme</a:t>
            </a:r>
            <a:r>
              <a:rPr lang="cs-CZ" dirty="0"/>
              <a:t> si zopakovali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rozoberajú</a:t>
            </a:r>
            <a:r>
              <a:rPr lang="cs-CZ" dirty="0"/>
              <a:t> </a:t>
            </a:r>
            <a:r>
              <a:rPr lang="cs-CZ" dirty="0" err="1"/>
              <a:t>kotúčove</a:t>
            </a:r>
            <a:r>
              <a:rPr lang="cs-CZ" dirty="0"/>
              <a:t> brzdy…</a:t>
            </a:r>
          </a:p>
          <a:p>
            <a:r>
              <a:rPr lang="sk-SK" dirty="0"/>
              <a:t>Potom sme mali celý deň voľno, tak sme konečne oddychovali, večer sme išli do Filharmónie na koncert Beethovena...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7" y="2492896"/>
            <a:ext cx="3168352" cy="38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6105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accent2"/>
                </a:solidFill>
              </a:rPr>
              <a:t>PIATOK 11.11.2022</a:t>
            </a:r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piatok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mali</a:t>
            </a:r>
            <a:r>
              <a:rPr lang="cs-CZ" dirty="0"/>
              <a:t> </a:t>
            </a:r>
            <a:r>
              <a:rPr lang="cs-CZ" dirty="0" err="1"/>
              <a:t>prax</a:t>
            </a:r>
            <a:r>
              <a:rPr lang="cs-CZ" dirty="0"/>
              <a:t>, kde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rozoberali</a:t>
            </a:r>
            <a:r>
              <a:rPr lang="cs-CZ" dirty="0"/>
              <a:t> </a:t>
            </a:r>
            <a:r>
              <a:rPr lang="cs-CZ" dirty="0" err="1"/>
              <a:t>prevodovku</a:t>
            </a:r>
            <a:r>
              <a:rPr lang="cs-CZ" dirty="0"/>
              <a:t> so Škody </a:t>
            </a:r>
            <a:r>
              <a:rPr lang="cs-CZ" dirty="0" err="1"/>
              <a:t>fábia</a:t>
            </a:r>
            <a:r>
              <a:rPr lang="cs-CZ" dirty="0"/>
              <a:t>..</a:t>
            </a:r>
          </a:p>
          <a:p>
            <a:r>
              <a:rPr lang="sk-SK" dirty="0"/>
              <a:t>Po praxi sme navštívili pevnosť </a:t>
            </a:r>
            <a:r>
              <a:rPr lang="sk-SK" dirty="0" err="1"/>
              <a:t>Josefov</a:t>
            </a:r>
            <a:r>
              <a:rPr lang="sk-SK" dirty="0"/>
              <a:t>...</a:t>
            </a:r>
          </a:p>
          <a:p>
            <a:endParaRPr lang="sk-SK" dirty="0"/>
          </a:p>
          <a:p>
            <a:endParaRPr lang="cs-CZ" dirty="0"/>
          </a:p>
        </p:txBody>
      </p:sp>
      <p:pic>
        <p:nvPicPr>
          <p:cNvPr id="27650" name="Picture 2" descr="Nie je k dispozícii žiadny pop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709301" cy="36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900" y="3567015"/>
            <a:ext cx="3960440" cy="29703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71900" y="2492896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Najviac sa mi páčila prax...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5337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chemeClr val="accent2"/>
                </a:solidFill>
              </a:rPr>
              <a:t>SOBOTA 12.11.2022</a:t>
            </a:r>
          </a:p>
          <a:p>
            <a:endParaRPr lang="sk-SK" b="1" u="sng" dirty="0"/>
          </a:p>
          <a:p>
            <a:r>
              <a:rPr lang="sk-SK" dirty="0"/>
              <a:t>V sobotu sme mali naplánovaný výstup na </a:t>
            </a:r>
            <a:r>
              <a:rPr lang="sk-SK" dirty="0" err="1"/>
              <a:t>Sňežku</a:t>
            </a:r>
            <a:r>
              <a:rPr lang="sk-SK" dirty="0"/>
              <a:t>,</a:t>
            </a:r>
            <a:r>
              <a:rPr lang="cs-CZ" dirty="0"/>
              <a:t> po </a:t>
            </a:r>
            <a:r>
              <a:rPr lang="cs-CZ" dirty="0" err="1"/>
              <a:t>túre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si oddýchli a večer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išli</a:t>
            </a:r>
            <a:r>
              <a:rPr lang="cs-CZ" dirty="0"/>
              <a:t> na koncert do </a:t>
            </a:r>
            <a:r>
              <a:rPr lang="cs-CZ" dirty="0" err="1"/>
              <a:t>Denoche</a:t>
            </a:r>
            <a:r>
              <a:rPr lang="cs-CZ" dirty="0"/>
              <a:t> Music </a:t>
            </a:r>
            <a:r>
              <a:rPr lang="cs-CZ" dirty="0" err="1"/>
              <a:t>Hall</a:t>
            </a:r>
            <a:r>
              <a:rPr lang="cs-CZ" dirty="0"/>
              <a:t>…</a:t>
            </a:r>
            <a:endParaRPr lang="sk-SK" dirty="0"/>
          </a:p>
        </p:txBody>
      </p:sp>
      <p:pic>
        <p:nvPicPr>
          <p:cNvPr id="28674" name="Picture 2" descr="https://lh3.googleusercontent.com/CVd8iHMvqOk2as0SEQhjGfdpwx0RbHgtwVVcR8zUSTlgy9NrX8LE3QAy7fH9uHoaKfoce-grNCkhR-Cor86W4Qhe_LHUSOVskbVM-pIorrUjS-yvzsMBkKOj69lAvEci4zj82mY26YfQMcHRA_CK_Ra1UxxnR8C1jylpGHefFcgzxHVwmIyodOgAnEcpoot_Ll5IW0VENUqsqsLB9szJKVtw23T0bwWMGpRlI63f2KfIzUi_Bck8oX1dnpZOQrXZZu9XUXcw-lc1yv6uyQe8vN2qOvBdqwGMl5yv2iF1e0Li3Qg-OBreaNDQ6H6OTM2QWAb-ero8ddjcuaJaFGfNVeTAi57yd-sdcvb7c8LWh8iHH_edwEFROAB8Jq0g7r6OiW9T8bZoEKbkipyKQE7KdKtXPnA7MGlNfuoXlCOo8f_5mR7qA8Px7wi5qADP6wc2KiJJy-RdOA1P3nT3GyY2Zxw9x121IZqXKk3QbDHJV_ht3PwMEjnVgsfcpTKXGK8AVc7UUDhR9dQClIy4baKGmtC9kZiWC-kl32djSFqq26h8zfvBUWB28ccpl678aBhtt-xi61q7KXi2xsj9eHOt-5sRRLUQKgsUOHqVX6LfvwFL257LaDptEBLE7pY0kHcuhbFS1lwI4gCC_-uPAZQc7Wf01J5AqA3TRMzf6mnbRnuc1hMUxDKhANV5zQHizjqmBRfa8m3nqKA_Vuj2nBMEEzuRNSvkP53WhLffd2KlS6QV8WwNPozZLzVN9E-IQutWYgUO9qDNNU_I6J7EGVG-4vjylBCbQj4H9v5LgefkpqHKJHiIB0cfqtbhhGAv-6CKWohhTYLTQqDrWxtKKJ-oo133uXox7-895bSx__p6IuiIe4m8l4i2yAuWrSi_MTqvjvvwHXk3g-iHvMw89uVpDDYacliFYRC_xCuw8f5rxfZZfA=w727-h969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91732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lh3.googleusercontent.com/TE4Mgr0EXbb242KYZbBS-HricldNRJQcdUC-OGgZtzvYiweLhiBYeuBevRSVWUv-XWvhvGb-c0fxxi_cZvHIVDnIMy4Yj9W2vWkkxMHNxt-PDFdzqZ4HUG44SRywqEiPN617svJXBHYercini2Sbhlq1b8Zu72OxWVUZBJUzFNVCCxpHla-XyoNac1JCsPNCSoievWemaXZbKYnOitO8HcepOYKSbcEVGVe6iHimvUTeRYM6oHNSFoi7iGFbTjytAv9PUPz50o8az_4vfKM3uD08KPq5HOR7ry_OMiRI2C9eVJng7mfvoRk8zaHzgnm5toyIVMUVX5vXy1ar8KG3s1kyeT0qh58-qXHXdn8XkNAuQW3z6Ypm-d-FW23QgOB7xiogHiYE6uxX9ov5beh7FUWGWUBF8YYMWnwgWB6We5vwPaCCi-VU53RyyMcM1wCAbvzregmxJsmzQPlxozZnxJOLwBnw8DOWQEqjDQuaa4yn0CcLpCSAClt7l8bz55-F5v6rxx8kFwsy42TG-z0PleI2plR3L_prCIPl4M5sCNnqd_k_R28V7PzttHE26BYDv18IPFdIn6WUWFNpYRxidNxtZayZKv1GGMqqfZ7J6kbleMJuESGNxCjLYARmXVZopPUa3BnJWhhfVRRo4sxX41iKxkG-AAa6ZPWeXe2Q0O3YS11tCPoH8tcxtU2nZeRNtCcwefmsSkpBq2Cwn_pv-zYIYEVaC0bomO_vJqGVHDJ-2XrQM-PkN4BHTG4C10xfqKRIpH3uP6hukyJs0BDUXoAdGq0N2hi2RGO3SDL3_dIZFAAGp2-6T09XE5DrVMui00t-fJ8CinqtmzBrrq8vHtSBqcnZPNOK1CIphL89cW0g0_s8kNmhVzZ_McIWKeWne-l9NqSer24QUngA8p8OH_Q27-NW8Ho9ODuW2az0MGPSAg=w727-h969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8660"/>
            <a:ext cx="2911316" cy="38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974" y="347971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Sobota bol podľa mňa top deň....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16188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u="sng" dirty="0">
                <a:solidFill>
                  <a:schemeClr val="accent2"/>
                </a:solidFill>
              </a:rPr>
              <a:t>NEDEĽA 13.11.2022</a:t>
            </a:r>
          </a:p>
          <a:p>
            <a:endParaRPr lang="sk-SK" dirty="0"/>
          </a:p>
          <a:p>
            <a:r>
              <a:rPr lang="sk-SK" dirty="0"/>
              <a:t>V nedeľu sme mali konečne voľný deň, tak sme celý deň oddychovali a spravili sme si nákup....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261184"/>
            <a:ext cx="3207921" cy="42772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02" y="2276872"/>
            <a:ext cx="3180259" cy="42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99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36510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chemeClr val="accent2"/>
                </a:solidFill>
              </a:rPr>
              <a:t>PONDELOK 14.11.2022</a:t>
            </a:r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Pondelok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si </a:t>
            </a:r>
            <a:r>
              <a:rPr lang="cs-CZ" dirty="0" err="1"/>
              <a:t>vyskúšali</a:t>
            </a:r>
            <a:r>
              <a:rPr lang="cs-CZ" dirty="0"/>
              <a:t> trenažér </a:t>
            </a:r>
            <a:r>
              <a:rPr lang="cs-CZ" dirty="0" err="1"/>
              <a:t>šoférovania</a:t>
            </a:r>
            <a:r>
              <a:rPr lang="cs-CZ" dirty="0"/>
              <a:t> kamiónu, motorky a trenažér </a:t>
            </a:r>
            <a:r>
              <a:rPr lang="cs-CZ" dirty="0" err="1"/>
              <a:t>zvárania</a:t>
            </a:r>
            <a:r>
              <a:rPr lang="cs-CZ" dirty="0"/>
              <a:t>. </a:t>
            </a:r>
            <a:r>
              <a:rPr lang="cs-CZ" dirty="0" err="1"/>
              <a:t>Poobede</a:t>
            </a:r>
            <a:r>
              <a:rPr lang="cs-CZ" dirty="0"/>
              <a:t> </a:t>
            </a:r>
            <a:r>
              <a:rPr lang="cs-CZ" dirty="0" err="1"/>
              <a:t>sme</a:t>
            </a:r>
            <a:r>
              <a:rPr lang="cs-CZ" dirty="0"/>
              <a:t> navštívili depo MHD Hradec Králové, kde </a:t>
            </a:r>
            <a:r>
              <a:rPr lang="cs-CZ" dirty="0" err="1"/>
              <a:t>sme</a:t>
            </a:r>
            <a:r>
              <a:rPr lang="cs-CZ" dirty="0"/>
              <a:t> si </a:t>
            </a:r>
            <a:r>
              <a:rPr lang="cs-CZ" dirty="0" err="1"/>
              <a:t>pozreli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fungujú</a:t>
            </a:r>
            <a:r>
              <a:rPr lang="cs-CZ" dirty="0"/>
              <a:t> elektrické </a:t>
            </a:r>
            <a:r>
              <a:rPr lang="sk-SK" dirty="0"/>
              <a:t>autobusy a ako sa opravujú klasické trolejbusy...</a:t>
            </a:r>
            <a:endParaRPr lang="cs-CZ" dirty="0"/>
          </a:p>
          <a:p>
            <a:r>
              <a:rPr lang="sk-SK" dirty="0"/>
              <a:t>Po večeri sme boli vo </a:t>
            </a:r>
            <a:r>
              <a:rPr lang="sk-SK" dirty="0" err="1"/>
              <a:t>wellnese</a:t>
            </a:r>
            <a:r>
              <a:rPr lang="sk-SK" dirty="0"/>
              <a:t>...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4664"/>
            <a:ext cx="297135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598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548</TotalTime>
  <Words>736</Words>
  <Application>Microsoft Office PowerPoint</Application>
  <PresentationFormat>Prezentácia na obrazovke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Fazeta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Juraj Remenec</cp:lastModifiedBy>
  <cp:revision>70</cp:revision>
  <dcterms:created xsi:type="dcterms:W3CDTF">2021-11-16T15:09:50Z</dcterms:created>
  <dcterms:modified xsi:type="dcterms:W3CDTF">2022-12-09T11:41:28Z</dcterms:modified>
</cp:coreProperties>
</file>