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9" r:id="rId3"/>
    <p:sldId id="257" r:id="rId4"/>
    <p:sldId id="292" r:id="rId5"/>
    <p:sldId id="270" r:id="rId6"/>
    <p:sldId id="288" r:id="rId7"/>
    <p:sldId id="289" r:id="rId8"/>
    <p:sldId id="290" r:id="rId9"/>
    <p:sldId id="291" r:id="rId10"/>
    <p:sldId id="293" r:id="rId11"/>
    <p:sldId id="286" r:id="rId12"/>
    <p:sldId id="294" r:id="rId13"/>
    <p:sldId id="296" r:id="rId14"/>
    <p:sldId id="297" r:id="rId15"/>
    <p:sldId id="298" r:id="rId16"/>
    <p:sldId id="300" r:id="rId17"/>
    <p:sldId id="299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0FA43-5B5F-49A7-8B4A-D940688A3A32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98D41-9D66-4B24-8D7F-84B7B1B46A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464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98D41-9D66-4B24-8D7F-84B7B1B46A54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502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98D41-9D66-4B24-8D7F-84B7B1B46A54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612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712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86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7757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045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6218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360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092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202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285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264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384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262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037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091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184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927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104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0B597FB-F969-4C2F-81DB-2B908FE5E8AA}" type="datetimeFigureOut">
              <a:rPr lang="sk-SK" smtClean="0"/>
              <a:t>9. 12. 2022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2049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Word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0189" y="1124744"/>
            <a:ext cx="7988011" cy="3600399"/>
          </a:xfrm>
        </p:spPr>
        <p:txBody>
          <a:bodyPr>
            <a:normAutofit/>
          </a:bodyPr>
          <a:lstStyle/>
          <a:p>
            <a:pPr algn="l">
              <a:tabLst>
                <a:tab pos="2068513" algn="l"/>
              </a:tabLst>
            </a:pPr>
            <a:r>
              <a:rPr lang="sk-SK" sz="2000" b="1" dirty="0"/>
              <a:t>KA102 - Mobilita učiacich sa a zamestnancov v OVP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b="1" dirty="0"/>
              <a:t>Projekt: </a:t>
            </a:r>
            <a:r>
              <a:rPr lang="sk-SK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Odbornosť a zručnosť</a:t>
            </a: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Prijímateľ projektu: </a:t>
            </a:r>
            <a:r>
              <a:rPr lang="sk-SK" sz="2000" b="1" dirty="0"/>
              <a:t>Stredná odborná škola dopravná</a:t>
            </a:r>
            <a:br>
              <a:rPr lang="sk-SK" sz="2000" b="1" dirty="0"/>
            </a:br>
            <a:r>
              <a:rPr lang="sk-SK" sz="2000" b="1" dirty="0"/>
              <a:t>	</a:t>
            </a:r>
            <a:r>
              <a:rPr lang="sk-SK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Rosinská 3126/2</a:t>
            </a:r>
            <a:r>
              <a:rPr lang="sk-SK" sz="2000" b="1" spc="-1" dirty="0">
                <a:latin typeface="Century Gothic"/>
              </a:rPr>
              <a:t/>
            </a:r>
            <a:br>
              <a:rPr lang="sk-SK" sz="2000" b="1" spc="-1" dirty="0">
                <a:latin typeface="Century Gothic"/>
              </a:rPr>
            </a:br>
            <a:r>
              <a:rPr lang="sk-SK" sz="2000" b="1" spc="-1" dirty="0">
                <a:latin typeface="Century Gothic"/>
              </a:rPr>
              <a:t>                             </a:t>
            </a:r>
            <a:r>
              <a:rPr lang="sk-SK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010 08 Žilina</a:t>
            </a: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dirty="0"/>
              <a:t>Miesto pobytu: 	</a:t>
            </a:r>
            <a:r>
              <a:rPr lang="en-US" sz="2000" b="1" dirty="0" err="1"/>
              <a:t>Střední</a:t>
            </a:r>
            <a:r>
              <a:rPr lang="en-US" sz="2000" b="1" dirty="0"/>
              <a:t> odborná škola a </a:t>
            </a:r>
            <a:r>
              <a:rPr lang="en-US" sz="2000" b="1" dirty="0" err="1"/>
              <a:t>Střední</a:t>
            </a:r>
            <a:r>
              <a:rPr lang="en-US" sz="2000" b="1" dirty="0"/>
              <a:t> </a:t>
            </a:r>
            <a:r>
              <a:rPr lang="en-US" sz="2000" b="1" dirty="0" err="1"/>
              <a:t>odborné</a:t>
            </a:r>
            <a:r>
              <a:rPr lang="en-US" sz="2000" b="1" dirty="0"/>
              <a:t> </a:t>
            </a:r>
            <a:r>
              <a:rPr lang="en-US" sz="2000" b="1" dirty="0" err="1"/>
              <a:t>učiliště</a:t>
            </a:r>
            <a:r>
              <a:rPr lang="en-US" sz="2000" b="1" dirty="0"/>
              <a:t>, </a:t>
            </a:r>
            <a:r>
              <a:rPr lang="sk-SK" sz="2000" b="1" dirty="0"/>
              <a:t>	</a:t>
            </a:r>
            <a:r>
              <a:rPr lang="en-US" sz="2000" b="1" dirty="0"/>
              <a:t>Hradec </a:t>
            </a:r>
            <a:r>
              <a:rPr lang="en-US" sz="2000" b="1" dirty="0" err="1"/>
              <a:t>Králové</a:t>
            </a:r>
            <a:r>
              <a:rPr lang="en-US" sz="2000" b="1" dirty="0"/>
              <a:t>, </a:t>
            </a:r>
            <a:r>
              <a:rPr lang="en-US" sz="2000" b="1" dirty="0" err="1"/>
              <a:t>Vocelova</a:t>
            </a:r>
            <a:r>
              <a:rPr lang="en-US" sz="2000" b="1" dirty="0"/>
              <a:t> 1338, Hradec </a:t>
            </a:r>
            <a:r>
              <a:rPr lang="en-US" sz="2000" b="1" dirty="0" err="1"/>
              <a:t>Králové</a:t>
            </a:r>
            <a:r>
              <a:rPr lang="en-US" sz="2000" b="1" dirty="0"/>
              <a:t>,  </a:t>
            </a:r>
            <a:r>
              <a:rPr lang="sk-SK" sz="2000" b="1" dirty="0"/>
              <a:t>	</a:t>
            </a:r>
            <a:r>
              <a:rPr lang="en-US" sz="2000" b="1" dirty="0" err="1"/>
              <a:t>Česká</a:t>
            </a:r>
            <a:r>
              <a:rPr lang="en-US" sz="2000" b="1" dirty="0"/>
              <a:t> </a:t>
            </a:r>
            <a:r>
              <a:rPr lang="en-US" sz="2000" b="1" dirty="0" err="1"/>
              <a:t>republika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Dátum pobytu</a:t>
            </a:r>
            <a:r>
              <a:rPr lang="sk-SK" sz="2000" b="1" dirty="0"/>
              <a:t>: 	07.11.-18.11.2022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9478" y="4725144"/>
            <a:ext cx="7776864" cy="1584176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  <a:p>
            <a:endParaRPr lang="sk-SK" dirty="0"/>
          </a:p>
          <a:p>
            <a:pPr algn="l"/>
            <a:r>
              <a:rPr lang="sk-SK" sz="9600" b="1" dirty="0">
                <a:solidFill>
                  <a:srgbClr val="FF0000"/>
                </a:solidFill>
              </a:rPr>
              <a:t>Účastník: Ing. </a:t>
            </a:r>
            <a:r>
              <a:rPr lang="sk-SK" sz="9600" b="1" dirty="0" smtClean="0">
                <a:solidFill>
                  <a:srgbClr val="FF0000"/>
                </a:solidFill>
              </a:rPr>
              <a:t>Matej Kubiš, PhD.</a:t>
            </a:r>
            <a:endParaRPr lang="sk-SK" sz="9600" b="1" dirty="0">
              <a:solidFill>
                <a:srgbClr val="FF0000"/>
              </a:solidFill>
            </a:endParaRP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r>
              <a:rPr lang="fr-FR" sz="4800" b="1" dirty="0">
                <a:solidFill>
                  <a:schemeClr val="tx1"/>
                </a:solidFill>
              </a:rPr>
              <a:t>Za obsah zodpovedá autor a Európska komisia ani národná agentúra nenesú zodpovednosť za použitie týchto informácií</a:t>
            </a:r>
            <a:endParaRPr lang="sk-SK" sz="4800" b="1" dirty="0">
              <a:solidFill>
                <a:schemeClr val="tx1"/>
              </a:solidFill>
            </a:endParaRPr>
          </a:p>
          <a:p>
            <a:r>
              <a:rPr lang="sk-SK" dirty="0"/>
              <a:t> </a:t>
            </a:r>
          </a:p>
          <a:p>
            <a:pPr algn="l"/>
            <a:endParaRPr lang="sk-SK" dirty="0"/>
          </a:p>
        </p:txBody>
      </p:sp>
      <p:pic>
        <p:nvPicPr>
          <p:cNvPr id="1026" name="Obrázo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986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5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5CB77-ABF3-4A7E-B6EE-B593A414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1804" y="359989"/>
            <a:ext cx="8229600" cy="457199"/>
          </a:xfrm>
        </p:spPr>
        <p:txBody>
          <a:bodyPr>
            <a:noAutofit/>
          </a:bodyPr>
          <a:lstStyle/>
          <a:p>
            <a:r>
              <a:rPr lang="sk-SK" sz="2400" dirty="0"/>
              <a:t>Streda 16.11.2022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711102-FFD7-4972-A667-3E264BD9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28439"/>
            <a:ext cx="7396236" cy="5818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Tento deň sme mali na pláne prehliadku leteckého múzea Jána </a:t>
            </a:r>
            <a:r>
              <a:rPr lang="sk-SK" sz="2000" dirty="0" err="1"/>
              <a:t>Kašpara</a:t>
            </a:r>
            <a:r>
              <a:rPr lang="sk-SK" sz="2000" dirty="0"/>
              <a:t> v Pardubiciach. Dozvedeli sme sa mnoho, pre nás nových  a zaujímavých informácií zo začiatkov lietania v Československu.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65BDC8C-9A17-478C-A87A-7A2CD199B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5" y="2134440"/>
            <a:ext cx="3312368" cy="4507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74" y="2134440"/>
            <a:ext cx="3380745" cy="450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6" y="301250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8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979E8-A21B-4708-885F-C80EFAE9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52244"/>
            <a:ext cx="8229600" cy="562074"/>
          </a:xfrm>
        </p:spPr>
        <p:txBody>
          <a:bodyPr>
            <a:noAutofit/>
          </a:bodyPr>
          <a:lstStyle/>
          <a:p>
            <a:r>
              <a:rPr lang="sk-SK" sz="2400" dirty="0"/>
              <a:t>Štvrtok 17.11.2022  - štátny sviatok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8B9543-0C48-4421-BBAC-09B3ADB8C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864136"/>
            <a:ext cx="7979900" cy="5674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Návšteva Prahy – technické </a:t>
            </a:r>
            <a:r>
              <a:rPr lang="sk-SK" sz="2000" dirty="0" smtClean="0"/>
              <a:t>múzeum  pon</a:t>
            </a:r>
            <a:r>
              <a:rPr lang="sk-SK" dirty="0" smtClean="0"/>
              <a:t>úkalo mnoho zaujímavých exponátov nielen z odboru dopravy ale aj hutníctva či filmovej techniky.</a:t>
            </a:r>
            <a:endParaRPr lang="sk-SK" sz="2000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5F34DB26-4209-4E21-B251-DBC73715F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65" y="1665338"/>
            <a:ext cx="1702428" cy="2235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93" y="1665338"/>
            <a:ext cx="167476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2494" y="2374377"/>
            <a:ext cx="4900147" cy="3561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19" y="4046464"/>
            <a:ext cx="3630272" cy="2540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3" y="289461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16D96-5B14-4754-BD9A-7C9CF9F1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93984"/>
            <a:ext cx="8229600" cy="418058"/>
          </a:xfrm>
        </p:spPr>
        <p:txBody>
          <a:bodyPr>
            <a:noAutofit/>
          </a:bodyPr>
          <a:lstStyle/>
          <a:p>
            <a:r>
              <a:rPr lang="sk-SK" sz="2400" dirty="0"/>
              <a:t>Štvrtok 17.11.2022  - štátny sviatok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CE2EB8-A9CE-42BD-9B77-BAE473B2D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1" y="1124744"/>
            <a:ext cx="8283963" cy="5465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Voľnočasové aktivity:</a:t>
            </a:r>
          </a:p>
          <a:p>
            <a:pPr marL="0" indent="0">
              <a:buNone/>
            </a:pPr>
            <a:r>
              <a:rPr lang="sk-SK" dirty="0" smtClean="0"/>
              <a:t>Prehliadka centra mesta -  prechádzka napriek námestiami</a:t>
            </a:r>
          </a:p>
          <a:p>
            <a:pPr marL="0" indent="0">
              <a:buNone/>
            </a:pPr>
            <a:r>
              <a:rPr lang="sk-SK" dirty="0" smtClean="0"/>
              <a:t>divadlo </a:t>
            </a:r>
            <a:r>
              <a:rPr lang="sk-SK" dirty="0"/>
              <a:t>Broadway – muzikál Okno </a:t>
            </a:r>
            <a:r>
              <a:rPr lang="sk-SK" dirty="0" err="1"/>
              <a:t>mé</a:t>
            </a:r>
            <a:r>
              <a:rPr lang="sk-SK" dirty="0"/>
              <a:t> </a:t>
            </a:r>
            <a:r>
              <a:rPr lang="sk-SK" dirty="0" smtClean="0"/>
              <a:t>lásky = </a:t>
            </a:r>
            <a:r>
              <a:rPr lang="sk-SK" dirty="0" smtClean="0">
                <a:solidFill>
                  <a:srgbClr val="FF0000"/>
                </a:solidFill>
              </a:rPr>
              <a:t>TOP Týždňa</a:t>
            </a:r>
          </a:p>
          <a:p>
            <a:pPr marL="0" indent="0">
              <a:buNone/>
            </a:pPr>
            <a:endParaRPr lang="sk-SK" sz="2400" dirty="0" smtClean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02D7DA7-9269-4953-9BCF-455D5F214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73" y="2858564"/>
            <a:ext cx="2731211" cy="3641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B216515-0682-4763-87A3-B57B09F59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52936"/>
            <a:ext cx="2667339" cy="3607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488" y="3366995"/>
            <a:ext cx="3652872" cy="2613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676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E5D2F-72CE-47A3-8726-BFA32D27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880" y="433703"/>
            <a:ext cx="8229600" cy="292730"/>
          </a:xfrm>
        </p:spPr>
        <p:txBody>
          <a:bodyPr>
            <a:noAutofit/>
          </a:bodyPr>
          <a:lstStyle/>
          <a:p>
            <a:r>
              <a:rPr lang="sk-SK" sz="2400" dirty="0"/>
              <a:t>Piatok 18.11.2022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C14511D-4A87-4C19-A9A6-6663F5DA0405}"/>
              </a:ext>
            </a:extLst>
          </p:cNvPr>
          <p:cNvSpPr txBox="1"/>
          <p:nvPr/>
        </p:nvSpPr>
        <p:spPr>
          <a:xfrm>
            <a:off x="4067944" y="4869160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/>
              <a:t>Veľmi zaujímavý výklad riaditeľa múzea o </a:t>
            </a:r>
            <a:r>
              <a:rPr lang="sk-SK" sz="2000" dirty="0" smtClean="0"/>
              <a:t>histórii </a:t>
            </a:r>
            <a:r>
              <a:rPr lang="sk-SK" sz="2000" dirty="0"/>
              <a:t>firmy.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/>
              <a:t>Pozoruhodné priestory múzea (bývalé väzenie).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/>
              <a:t>Vzácne exponáty.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344FD794-89B0-4E22-B78E-B187054D663F}"/>
              </a:ext>
            </a:extLst>
          </p:cNvPr>
          <p:cNvSpPr txBox="1"/>
          <p:nvPr/>
        </p:nvSpPr>
        <p:spPr>
          <a:xfrm>
            <a:off x="467543" y="1026453"/>
            <a:ext cx="80727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Karosárske múzeum firmy </a:t>
            </a:r>
            <a:r>
              <a:rPr lang="sk-SK" sz="2000" dirty="0" err="1"/>
              <a:t>Sodomka</a:t>
            </a:r>
            <a:r>
              <a:rPr lang="sk-SK" sz="2000" dirty="0"/>
              <a:t> vo Vysokom Mýte:</a:t>
            </a:r>
          </a:p>
          <a:p>
            <a:pPr algn="ctr"/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8" y="1547616"/>
            <a:ext cx="3366569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59" y="1533569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057" y="4365104"/>
            <a:ext cx="331484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9" y="317030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FC8A3-B1AD-4921-86D7-5E92478E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406470"/>
            <a:ext cx="8229600" cy="346050"/>
          </a:xfrm>
        </p:spPr>
        <p:txBody>
          <a:bodyPr>
            <a:noAutofit/>
          </a:bodyPr>
          <a:lstStyle/>
          <a:p>
            <a:r>
              <a:rPr lang="sk-SK" sz="2400" dirty="0"/>
              <a:t>Piatok 18.11.2022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AB59FFA-E2D8-4090-AA91-653FC55F1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60" y="3729034"/>
            <a:ext cx="4906888" cy="273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766BDE1-587C-4524-A52C-D235EE561FC0}"/>
              </a:ext>
            </a:extLst>
          </p:cNvPr>
          <p:cNvSpPr txBox="1"/>
          <p:nvPr/>
        </p:nvSpPr>
        <p:spPr>
          <a:xfrm>
            <a:off x="474188" y="1127840"/>
            <a:ext cx="66247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tx2"/>
                </a:solidFill>
              </a:rPr>
              <a:t>Voľnočasové aktivity:</a:t>
            </a:r>
          </a:p>
          <a:p>
            <a:r>
              <a:rPr lang="sk-SK" dirty="0" smtClean="0">
                <a:solidFill>
                  <a:schemeClr val="tx2"/>
                </a:solidFill>
              </a:rPr>
              <a:t>Múzeum </a:t>
            </a:r>
            <a:r>
              <a:rPr lang="sk-SK" dirty="0">
                <a:solidFill>
                  <a:schemeClr val="tx2"/>
                </a:solidFill>
              </a:rPr>
              <a:t>Dr. Emila </a:t>
            </a:r>
            <a:r>
              <a:rPr lang="sk-SK" sz="2000" dirty="0">
                <a:solidFill>
                  <a:schemeClr val="tx2"/>
                </a:solidFill>
              </a:rPr>
              <a:t>Holuba</a:t>
            </a:r>
            <a:r>
              <a:rPr lang="sk-SK" dirty="0">
                <a:solidFill>
                  <a:schemeClr val="tx2"/>
                </a:solidFill>
              </a:rPr>
              <a:t> - Holice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5226702-F90D-4218-9183-D2A59914DBAB}"/>
              </a:ext>
            </a:extLst>
          </p:cNvPr>
          <p:cNvSpPr txBox="1"/>
          <p:nvPr/>
        </p:nvSpPr>
        <p:spPr>
          <a:xfrm>
            <a:off x="457200" y="2000013"/>
            <a:ext cx="49078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2"/>
                </a:solidFill>
              </a:rPr>
              <a:t>Dr. Emil Holub – </a:t>
            </a:r>
            <a:r>
              <a:rPr lang="sk-SK" sz="2000" dirty="0">
                <a:solidFill>
                  <a:schemeClr val="tx2"/>
                </a:solidFill>
              </a:rPr>
              <a:t>slávny</a:t>
            </a:r>
            <a:r>
              <a:rPr lang="sk-SK" dirty="0">
                <a:solidFill>
                  <a:schemeClr val="tx2"/>
                </a:solidFill>
              </a:rPr>
              <a:t> cestovateľ -  miestny rodák.</a:t>
            </a:r>
          </a:p>
          <a:p>
            <a:r>
              <a:rPr lang="sk-SK" dirty="0">
                <a:solidFill>
                  <a:schemeClr val="tx2"/>
                </a:solidFill>
              </a:rPr>
              <a:t>Bohatá zbierka  exponátov dovezených z Afriky.</a:t>
            </a:r>
          </a:p>
          <a:p>
            <a:r>
              <a:rPr lang="sk-SK" dirty="0">
                <a:solidFill>
                  <a:schemeClr val="tx2"/>
                </a:solidFill>
              </a:rPr>
              <a:t>Vzácny africký lev a mnoho ďalších exotických zvierat.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75" y="1106651"/>
            <a:ext cx="302433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Historický snímek 'Dr. Emil Holub' - Bejvávalo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2" y="3729034"/>
            <a:ext cx="2282220" cy="273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7" y="320731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5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8555EF-AE11-471C-9B53-89B54D32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410963"/>
            <a:ext cx="8229600" cy="274042"/>
          </a:xfrm>
        </p:spPr>
        <p:txBody>
          <a:bodyPr>
            <a:noAutofit/>
          </a:bodyPr>
          <a:lstStyle/>
          <a:p>
            <a:r>
              <a:rPr lang="sk-SK" sz="2400" dirty="0"/>
              <a:t>Piatok 18.11.2022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A5C44F-5F54-48E3-8DA5-CC6F030A3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74" y="1000039"/>
            <a:ext cx="6149332" cy="35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/>
              <a:t> </a:t>
            </a:r>
            <a:r>
              <a:rPr lang="sk-SK" dirty="0" smtClean="0"/>
              <a:t>Extraligový </a:t>
            </a:r>
            <a:r>
              <a:rPr lang="sk-SK" dirty="0"/>
              <a:t>hokejový zápas: </a:t>
            </a:r>
            <a:endParaRPr lang="sk-SK" dirty="0" smtClean="0"/>
          </a:p>
          <a:p>
            <a:pPr indent="-342900"/>
            <a:r>
              <a:rPr lang="sk-SK" dirty="0" smtClean="0"/>
              <a:t>Koniec týždňa sme zavŕšili hokejovým zápasom medzi domácim tímom Hradec Králové a hosťujúcim tímom HC </a:t>
            </a:r>
            <a:r>
              <a:rPr lang="sk-SK" dirty="0" err="1" smtClean="0"/>
              <a:t>Litvínov</a:t>
            </a:r>
            <a:r>
              <a:rPr lang="sk-SK" dirty="0" smtClean="0"/>
              <a:t>.</a:t>
            </a:r>
          </a:p>
          <a:p>
            <a:pPr indent="-342900"/>
            <a:r>
              <a:rPr lang="sk-SK" dirty="0" smtClean="0"/>
              <a:t>Super atmosféra </a:t>
            </a:r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64F6234-22BF-4771-A19F-49F171BE0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2361243"/>
            <a:ext cx="3096344" cy="4128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3A5AFF1-3F5A-4759-9F41-D821486BC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5" y="3185688"/>
            <a:ext cx="4405351" cy="330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4" y="260647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1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6A79A3-8C47-480F-A662-76B53111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435043"/>
            <a:ext cx="8229600" cy="346050"/>
          </a:xfrm>
        </p:spPr>
        <p:txBody>
          <a:bodyPr>
            <a:noAutofit/>
          </a:bodyPr>
          <a:lstStyle/>
          <a:p>
            <a:r>
              <a:rPr lang="sk-SK" sz="2400" dirty="0"/>
              <a:t>Záverečné zhrnutie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23069D-BC75-4636-A387-4B5F5D79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3866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Čo ma najviac zaujalo a obohatilo</a:t>
            </a:r>
            <a:r>
              <a:rPr lang="pl-PL" b="1" dirty="0" smtClean="0"/>
              <a:t>:</a:t>
            </a:r>
          </a:p>
          <a:p>
            <a:pPr marL="0" indent="0">
              <a:buNone/>
            </a:pPr>
            <a:endParaRPr lang="pl-PL" b="1" dirty="0"/>
          </a:p>
          <a:p>
            <a:r>
              <a:rPr lang="sk-SK" dirty="0"/>
              <a:t>Možnosť vidieť iné metódy vyučovacieho procesu – názorné formy výkladu.</a:t>
            </a:r>
          </a:p>
          <a:p>
            <a:r>
              <a:rPr lang="sk-SK" dirty="0"/>
              <a:t>Vybavenie autodielní – oboznámenie sa s </a:t>
            </a:r>
            <a:r>
              <a:rPr lang="sk-SK" dirty="0" smtClean="0"/>
              <a:t>inou diagnostikou, geometriou a </a:t>
            </a:r>
          </a:p>
          <a:p>
            <a:r>
              <a:rPr lang="sk-SK" dirty="0" smtClean="0"/>
              <a:t>Spolupráca </a:t>
            </a:r>
            <a:r>
              <a:rPr lang="sk-SK" dirty="0"/>
              <a:t>medzi firmami a školou.</a:t>
            </a:r>
          </a:p>
          <a:p>
            <a:r>
              <a:rPr lang="sk-SK" dirty="0"/>
              <a:t>Exkurzia v dopravnom podniku Hradec Králové – oboznámenie sa s plánovanou údržbou vozového parku.</a:t>
            </a:r>
          </a:p>
          <a:p>
            <a:r>
              <a:rPr lang="sk-SK" dirty="0"/>
              <a:t>Predvedenie nového </a:t>
            </a:r>
            <a:r>
              <a:rPr lang="sk-SK" dirty="0" err="1"/>
              <a:t>Elektrobusu</a:t>
            </a:r>
            <a:r>
              <a:rPr lang="sk-SK" dirty="0"/>
              <a:t> od firmy ISUZU.</a:t>
            </a:r>
          </a:p>
          <a:p>
            <a:r>
              <a:rPr lang="sk-SK" dirty="0"/>
              <a:t>Nasmerovanie vzdelávania </a:t>
            </a:r>
            <a:r>
              <a:rPr lang="sk-SK" dirty="0" smtClean="0"/>
              <a:t>smerom k alternatívnym pohonom (vodík, elektrická energia).</a:t>
            </a:r>
            <a:endParaRPr lang="sk-SK" dirty="0"/>
          </a:p>
          <a:p>
            <a:r>
              <a:rPr lang="sk-SK" dirty="0"/>
              <a:t>Nadviazanie kontaktov pre vzájomnú výmenu skúseností na posilnenie spolupráce s partnerskou inštitúciou. </a:t>
            </a:r>
          </a:p>
          <a:p>
            <a:pPr marL="0" indent="0">
              <a:buNone/>
            </a:pPr>
            <a:r>
              <a:rPr lang="sk-SK" sz="2200" dirty="0" smtClean="0"/>
              <a:t>  </a:t>
            </a:r>
            <a:endParaRPr lang="sk-SK" sz="2200" dirty="0"/>
          </a:p>
          <a:p>
            <a:endParaRPr lang="sk-SK" sz="2000" dirty="0"/>
          </a:p>
        </p:txBody>
      </p:sp>
      <p:pic>
        <p:nvPicPr>
          <p:cNvPr id="5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7" y="320731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7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6A79A3-8C47-480F-A662-76B53111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435043"/>
            <a:ext cx="8229600" cy="346050"/>
          </a:xfrm>
        </p:spPr>
        <p:txBody>
          <a:bodyPr>
            <a:noAutofit/>
          </a:bodyPr>
          <a:lstStyle/>
          <a:p>
            <a:r>
              <a:rPr lang="sk-SK" sz="2400" dirty="0"/>
              <a:t>Záverečné zhrnutie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23069D-BC75-4636-A387-4B5F5D79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536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200" b="1" dirty="0"/>
              <a:t>Čo ma najviac zaujalo a obohatilo</a:t>
            </a:r>
            <a:r>
              <a:rPr lang="pl-PL" sz="2200" b="1" dirty="0" smtClean="0"/>
              <a:t>:</a:t>
            </a:r>
          </a:p>
          <a:p>
            <a:pPr marL="0" indent="0">
              <a:buNone/>
            </a:pPr>
            <a:endParaRPr lang="pl-PL" sz="2200" b="1" dirty="0"/>
          </a:p>
          <a:p>
            <a:r>
              <a:rPr lang="it-IT" sz="2200" dirty="0"/>
              <a:t>Nové skúsenosti a vedomosti v oblasti automobiliz</a:t>
            </a:r>
            <a:r>
              <a:rPr lang="sk-SK" sz="2200" dirty="0"/>
              <a:t>mu.</a:t>
            </a:r>
          </a:p>
          <a:p>
            <a:r>
              <a:rPr lang="sk-SK" sz="2200" dirty="0"/>
              <a:t>Jazda na trenažéroch motocykla a nákladného vozidla.</a:t>
            </a:r>
          </a:p>
          <a:p>
            <a:r>
              <a:rPr lang="sk-SK" sz="2200" dirty="0"/>
              <a:t>Zásady a spôsoby pri údržbe autobusov (dopravný podnik Hradec Králové).</a:t>
            </a:r>
          </a:p>
          <a:p>
            <a:r>
              <a:rPr lang="sk-SK" sz="2200" dirty="0"/>
              <a:t>Interaktívny program na vytvorenie karosérie – múzeum Vysoké Mýto.</a:t>
            </a:r>
          </a:p>
          <a:p>
            <a:r>
              <a:rPr lang="sk-SK" sz="2200" dirty="0"/>
              <a:t>História firmy </a:t>
            </a:r>
            <a:r>
              <a:rPr lang="sk-SK" sz="2200" dirty="0" err="1"/>
              <a:t>Sodomka</a:t>
            </a:r>
            <a:r>
              <a:rPr lang="sk-SK" sz="2200" dirty="0"/>
              <a:t> - múzeum Vysoké Mýto</a:t>
            </a:r>
            <a:r>
              <a:rPr lang="sk-SK" sz="2200" dirty="0" smtClean="0"/>
              <a:t>.</a:t>
            </a:r>
          </a:p>
          <a:p>
            <a:r>
              <a:rPr lang="sk-SK" sz="2200" dirty="0" smtClean="0"/>
              <a:t>Prepojenie praxe s teoretickou výučbou (Učiteľ teoretických predmetov zároveň vyučuje prax).</a:t>
            </a:r>
            <a:endParaRPr lang="sk-SK" sz="2200" dirty="0"/>
          </a:p>
          <a:p>
            <a:r>
              <a:rPr lang="sk-SK" sz="2200" dirty="0"/>
              <a:t>Správanie a aktívny prístup našich žiakov.</a:t>
            </a:r>
          </a:p>
          <a:p>
            <a:pPr marL="0" indent="0">
              <a:buNone/>
            </a:pPr>
            <a:r>
              <a:rPr lang="sk-SK" sz="2200" dirty="0" smtClean="0"/>
              <a:t>  </a:t>
            </a:r>
            <a:endParaRPr lang="sk-SK" sz="2200" dirty="0"/>
          </a:p>
          <a:p>
            <a:endParaRPr lang="sk-SK" sz="2000" dirty="0"/>
          </a:p>
        </p:txBody>
      </p:sp>
      <p:pic>
        <p:nvPicPr>
          <p:cNvPr id="4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7" y="320731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42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E0F1C-77E0-45C3-80B6-0245CDD38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06" y="1448093"/>
            <a:ext cx="7322344" cy="4041879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Prijímajúca organizácia: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b="1" dirty="0"/>
              <a:t>STREDNÍ ODBORNÁ ŠKOLA A STREDNÍ ODBORNÍ UČILIŠTE, HRADEC KRÁLOVÉ, VOCELOVA 1338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Moja mobilita: 13.11-19.11.2022</a:t>
            </a:r>
          </a:p>
        </p:txBody>
      </p:sp>
      <p:pic>
        <p:nvPicPr>
          <p:cNvPr id="4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986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2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25444F-F18E-4C24-82DF-755AF0DD5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66" y="1412776"/>
            <a:ext cx="7886700" cy="672703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dirty="0"/>
              <a:t>V dňoch 13.11 - 19.11. 2022 som sa zúčastnil mobility v rámci programu Erasmus+ v SOŠ a SOU Vocelova 1338, Hradec Králové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E1391A6B-3AC4-49E8-A4C9-8021A04CE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541460"/>
              </p:ext>
            </p:extLst>
          </p:nvPr>
        </p:nvGraphicFramePr>
        <p:xfrm>
          <a:off x="323528" y="620688"/>
          <a:ext cx="4319588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Document" r:id="rId3" imgW="5759285" imgH="896748" progId="Word.Document.12">
                  <p:embed/>
                </p:oleObj>
              </mc:Choice>
              <mc:Fallback>
                <p:oleObj name="Document" r:id="rId3" imgW="5759285" imgH="896748" progId="Word.Documen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E1391A6B-3AC4-49E8-A4C9-8021A04CE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620688"/>
                        <a:ext cx="4319588" cy="672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3" name="Picture 19" descr="Opis fotky nie je k dispozícii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2" y="2085479"/>
            <a:ext cx="797128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42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7DF34A-E97D-41BB-BDBE-C2142037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00" y="312432"/>
            <a:ext cx="8229600" cy="562074"/>
          </a:xfrm>
        </p:spPr>
        <p:txBody>
          <a:bodyPr>
            <a:normAutofit/>
          </a:bodyPr>
          <a:lstStyle/>
          <a:p>
            <a:r>
              <a:rPr lang="sk-SK" sz="2400" dirty="0"/>
              <a:t>Pondelok </a:t>
            </a:r>
            <a:r>
              <a:rPr lang="sk-SK" sz="2400" dirty="0" smtClean="0"/>
              <a:t>14.11.2022 doobeda</a:t>
            </a: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E1C7B3-1094-4852-AF9A-B4AC86B7C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0" y="1268760"/>
            <a:ext cx="8281933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Zúčastnili sme sa teoretického vyučovania predmetov Mechanika a </a:t>
            </a:r>
            <a:r>
              <a:rPr lang="sk-SK" dirty="0" err="1"/>
              <a:t>Technologie</a:t>
            </a:r>
            <a:r>
              <a:rPr lang="sk-SK" dirty="0"/>
              <a:t> opráv a diagnostika.</a:t>
            </a:r>
          </a:p>
          <a:p>
            <a:pPr marL="0" indent="0">
              <a:buNone/>
            </a:pPr>
            <a:r>
              <a:rPr lang="sk-SK" dirty="0"/>
              <a:t>Na začiatku hodiny </a:t>
            </a:r>
            <a:r>
              <a:rPr lang="sk-SK" dirty="0" err="1"/>
              <a:t>Technologie</a:t>
            </a:r>
            <a:r>
              <a:rPr lang="sk-SK" dirty="0"/>
              <a:t> oprav a </a:t>
            </a:r>
            <a:r>
              <a:rPr lang="sk-SK" dirty="0" smtClean="0"/>
              <a:t>diagnostika si  </a:t>
            </a:r>
            <a:r>
              <a:rPr lang="sk-SK" dirty="0"/>
              <a:t>žiaci pomocou vhodne formulovaných otázok frontálne zopakovali funkciu a činnosť diferenciálov.</a:t>
            </a:r>
          </a:p>
          <a:p>
            <a:pPr marL="0" indent="0">
              <a:buNone/>
            </a:pPr>
            <a:r>
              <a:rPr lang="sk-SK" dirty="0"/>
              <a:t>Nové učivo bolo zamerané na konštrukciu a činnosť </a:t>
            </a:r>
            <a:r>
              <a:rPr lang="sk-SK" dirty="0" err="1"/>
              <a:t>Haldex</a:t>
            </a:r>
            <a:r>
              <a:rPr lang="sk-SK" dirty="0"/>
              <a:t> spojky. Vyučujúci Ing. </a:t>
            </a:r>
            <a:r>
              <a:rPr lang="sk-SK" dirty="0" err="1"/>
              <a:t>Provazník</a:t>
            </a:r>
            <a:r>
              <a:rPr lang="sk-SK" dirty="0"/>
              <a:t>  zaujímavým </a:t>
            </a:r>
            <a:r>
              <a:rPr lang="sk-SK" dirty="0" smtClean="0"/>
              <a:t>spôsobom </a:t>
            </a:r>
            <a:r>
              <a:rPr lang="sk-SK" dirty="0"/>
              <a:t>vysvetlil princíp </a:t>
            </a:r>
            <a:r>
              <a:rPr lang="sk-SK" dirty="0" err="1"/>
              <a:t>Haldex</a:t>
            </a:r>
            <a:r>
              <a:rPr lang="sk-SK" dirty="0"/>
              <a:t> spojky od najstaršej po najnovšiu generáciu. Svoj výklad doplnil pútavými </a:t>
            </a:r>
            <a:r>
              <a:rPr lang="sk-SK" dirty="0" err="1"/>
              <a:t>videoukážkami</a:t>
            </a:r>
            <a:r>
              <a:rPr lang="sk-SK" dirty="0"/>
              <a:t>.</a:t>
            </a:r>
          </a:p>
          <a:p>
            <a:pPr marL="0" indent="0">
              <a:buNone/>
            </a:pPr>
            <a:r>
              <a:rPr lang="sk-SK" dirty="0"/>
              <a:t>Na hodine Mechaniky žiaci preberali skladanie síl (vektorov). Ing. </a:t>
            </a:r>
            <a:r>
              <a:rPr lang="sk-SK" dirty="0" err="1"/>
              <a:t>Vaculík</a:t>
            </a:r>
            <a:r>
              <a:rPr lang="sk-SK" dirty="0"/>
              <a:t> názorným spôsobom žiakom vysvetlil učivo. Následne  žiaci s pomocou učiteľa aplikovali nové učivo pri riešení príkladu</a:t>
            </a:r>
            <a:r>
              <a:rPr lang="sk-SK" sz="2400" dirty="0"/>
              <a:t>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0" y="283843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5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8B877-6FA2-48B3-8F62-573098AA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94" y="276277"/>
            <a:ext cx="8229600" cy="790464"/>
          </a:xfrm>
        </p:spPr>
        <p:txBody>
          <a:bodyPr>
            <a:normAutofit/>
          </a:bodyPr>
          <a:lstStyle/>
          <a:p>
            <a:r>
              <a:rPr lang="sk-SK" sz="2400" dirty="0"/>
              <a:t>Pondelok </a:t>
            </a:r>
            <a:r>
              <a:rPr lang="sk-SK" sz="2400" dirty="0" smtClean="0"/>
              <a:t>14.11.2022 doobeda</a:t>
            </a: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11B8E8-9291-4D25-8C91-9CC0BAF64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66935"/>
            <a:ext cx="8147248" cy="4859229"/>
          </a:xfrm>
        </p:spPr>
        <p:txBody>
          <a:bodyPr/>
          <a:lstStyle/>
          <a:p>
            <a:pPr marL="0" indent="0">
              <a:buNone/>
            </a:pPr>
            <a:r>
              <a:rPr lang="sk-SK" sz="2000" dirty="0"/>
              <a:t>Vyskúšanie zručnosti  na trenažéroch:</a:t>
            </a:r>
          </a:p>
          <a:p>
            <a:r>
              <a:rPr lang="sk-SK" sz="2000" dirty="0"/>
              <a:t>Zvárania</a:t>
            </a:r>
          </a:p>
          <a:p>
            <a:r>
              <a:rPr lang="sk-SK" sz="2000" dirty="0"/>
              <a:t>Motocykla</a:t>
            </a:r>
          </a:p>
          <a:p>
            <a:r>
              <a:rPr lang="sk-SK" sz="2000" dirty="0"/>
              <a:t>Nákladného automobilu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1546" y="2256237"/>
            <a:ext cx="4653441" cy="349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40968"/>
            <a:ext cx="4257548" cy="3193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6" y="382531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9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67F9D-EECD-4CB8-A7AE-F33F5C48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65323"/>
            <a:ext cx="8229600" cy="778098"/>
          </a:xfrm>
        </p:spPr>
        <p:txBody>
          <a:bodyPr>
            <a:noAutofit/>
          </a:bodyPr>
          <a:lstStyle/>
          <a:p>
            <a:pPr algn="l"/>
            <a:r>
              <a:rPr lang="sk-SK" sz="2400" dirty="0"/>
              <a:t>Pondelok </a:t>
            </a:r>
            <a:r>
              <a:rPr lang="sk-SK" sz="2400" dirty="0" smtClean="0"/>
              <a:t>14.11.2022 - poobede</a:t>
            </a: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993F4E-4313-469A-B5C7-7100B2D3A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46" y="985491"/>
            <a:ext cx="8278334" cy="5467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Návšteva dopravného podniku mesta Hradec Králové: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6" y="1484784"/>
            <a:ext cx="3712413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58" y="1466782"/>
            <a:ext cx="3744416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4" y="3924402"/>
            <a:ext cx="3712413" cy="220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58" y="3912992"/>
            <a:ext cx="3797532" cy="2217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2" y="373125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3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419D6-264E-4A38-A394-1ED863D7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08792"/>
            <a:ext cx="8229600" cy="706090"/>
          </a:xfrm>
        </p:spPr>
        <p:txBody>
          <a:bodyPr>
            <a:normAutofit/>
          </a:bodyPr>
          <a:lstStyle/>
          <a:p>
            <a:r>
              <a:rPr lang="sk-SK" sz="2400" dirty="0"/>
              <a:t>Pondelok </a:t>
            </a:r>
            <a:r>
              <a:rPr lang="sk-SK" sz="2400" dirty="0" smtClean="0"/>
              <a:t>14.11.2022 - večer</a:t>
            </a:r>
            <a:endParaRPr lang="sk-SK" sz="2400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18CF502-D391-4492-8FFB-59132FB46734}"/>
              </a:ext>
            </a:extLst>
          </p:cNvPr>
          <p:cNvSpPr txBox="1"/>
          <p:nvPr/>
        </p:nvSpPr>
        <p:spPr>
          <a:xfrm>
            <a:off x="467544" y="1207923"/>
            <a:ext cx="6729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tx2"/>
                </a:solidFill>
              </a:rPr>
              <a:t>Mimoškolský program: vo večerných hodinách sme si dopriali zaslúžený </a:t>
            </a:r>
            <a:r>
              <a:rPr lang="sk-SK" sz="2000" dirty="0" err="1" smtClean="0">
                <a:solidFill>
                  <a:schemeClr val="tx2"/>
                </a:solidFill>
              </a:rPr>
              <a:t>welneess</a:t>
            </a:r>
            <a:r>
              <a:rPr lang="sk-SK" sz="2000" dirty="0" smtClean="0">
                <a:solidFill>
                  <a:schemeClr val="tx2"/>
                </a:solidFill>
              </a:rPr>
              <a:t> v </a:t>
            </a:r>
            <a:r>
              <a:rPr lang="sk-SK" sz="2000" dirty="0" err="1" smtClean="0">
                <a:solidFill>
                  <a:schemeClr val="tx2"/>
                </a:solidFill>
              </a:rPr>
              <a:t>mestkých</a:t>
            </a:r>
            <a:r>
              <a:rPr lang="sk-SK" sz="2000" dirty="0" smtClean="0">
                <a:solidFill>
                  <a:schemeClr val="tx2"/>
                </a:solidFill>
              </a:rPr>
              <a:t> </a:t>
            </a:r>
            <a:r>
              <a:rPr lang="sk-SK" sz="2000" dirty="0" err="1" smtClean="0">
                <a:solidFill>
                  <a:schemeClr val="tx2"/>
                </a:solidFill>
              </a:rPr>
              <a:t>lázňach</a:t>
            </a:r>
            <a:r>
              <a:rPr lang="sk-SK" sz="2000" dirty="0" smtClean="0">
                <a:solidFill>
                  <a:schemeClr val="tx2"/>
                </a:solidFill>
              </a:rPr>
              <a:t>, využili sme aj </a:t>
            </a:r>
            <a:r>
              <a:rPr lang="sk-SK" sz="2000" dirty="0" err="1" smtClean="0">
                <a:solidFill>
                  <a:schemeClr val="tx2"/>
                </a:solidFill>
              </a:rPr>
              <a:t>tobogány</a:t>
            </a:r>
            <a:r>
              <a:rPr lang="sk-SK" sz="2000" dirty="0" smtClean="0">
                <a:solidFill>
                  <a:schemeClr val="tx2"/>
                </a:solidFill>
              </a:rPr>
              <a:t> a sauny</a:t>
            </a:r>
            <a:r>
              <a:rPr lang="sk-SK" sz="2000" dirty="0" smtClean="0"/>
              <a:t>.</a:t>
            </a:r>
            <a:endParaRPr lang="sk-SK" sz="2000" dirty="0"/>
          </a:p>
        </p:txBody>
      </p:sp>
      <p:pic>
        <p:nvPicPr>
          <p:cNvPr id="2050" name="Picture 2" descr="Městské lázně - Aquapark Hradec Králové | Kam s dětmi – aktivity pro děti a  jejich rodič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47" y="2276872"/>
            <a:ext cx="3919035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 descr="http://www.snhk.cz/storage/images/original/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1828"/>
            <a:ext cx="3962856" cy="338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297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99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A0D7B-4A44-437C-8025-0AE663D8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57960"/>
            <a:ext cx="8229600" cy="418058"/>
          </a:xfrm>
        </p:spPr>
        <p:txBody>
          <a:bodyPr>
            <a:noAutofit/>
          </a:bodyPr>
          <a:lstStyle/>
          <a:p>
            <a:r>
              <a:rPr lang="sk-SK" sz="2400" dirty="0"/>
              <a:t>Utorok 15.11.2022 - doobeda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E43F3F-D55D-4F42-9248-0960E8587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3" y="1120781"/>
            <a:ext cx="4078593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000" dirty="0"/>
              <a:t>Zúčastnili sme sa praktického vyučovania v dielňach Strednej odbornej školy a stredného odborného učilišťa.  </a:t>
            </a:r>
          </a:p>
          <a:p>
            <a:pPr marL="0" indent="0">
              <a:buNone/>
            </a:pPr>
            <a:r>
              <a:rPr lang="sk-SK" sz="2000" dirty="0"/>
              <a:t>Pod vedením majstra odbornej výuky žiaci pracovali na demontáži a montáži prevodovky Škoda Fabia. </a:t>
            </a:r>
          </a:p>
          <a:p>
            <a:pPr marL="0" indent="0">
              <a:buNone/>
            </a:pPr>
            <a:r>
              <a:rPr lang="sk-SK" sz="2000" dirty="0"/>
              <a:t>Po výmene prevodovky pracovali  na oprave spojky.</a:t>
            </a:r>
          </a:p>
          <a:p>
            <a:pPr marL="0" indent="0">
              <a:buNone/>
            </a:pPr>
            <a:r>
              <a:rPr lang="sk-SK" sz="2000" dirty="0"/>
              <a:t>Druhá skupina pracovala </a:t>
            </a:r>
            <a:r>
              <a:rPr lang="sk-SK" sz="2000" dirty="0" smtClean="0"/>
              <a:t>na doplnkovej montáži </a:t>
            </a:r>
            <a:r>
              <a:rPr lang="sk-SK" sz="2000" dirty="0"/>
              <a:t>ťažného zariadenia na vozidle Škoda Octavia.</a:t>
            </a:r>
          </a:p>
          <a:p>
            <a:pPr marL="0" indent="0">
              <a:buNone/>
            </a:pPr>
            <a:r>
              <a:rPr lang="sk-SK" sz="2000" dirty="0"/>
              <a:t>Skupina lakovníkov opravovala diel na vozidle značky Mercedes </a:t>
            </a:r>
            <a:r>
              <a:rPr lang="sk-SK" sz="2000" dirty="0" err="1"/>
              <a:t>Benz</a:t>
            </a:r>
            <a:r>
              <a:rPr lang="sk-SK" sz="2000" dirty="0"/>
              <a:t>.</a:t>
            </a:r>
          </a:p>
          <a:p>
            <a:pPr marL="0" indent="0">
              <a:buNone/>
            </a:pPr>
            <a:r>
              <a:rPr lang="sk-SK" sz="2000" dirty="0"/>
              <a:t>Ďalšia skupina žiakov čistila a ošetrovala </a:t>
            </a:r>
            <a:r>
              <a:rPr lang="sk-SK" sz="2000" dirty="0" err="1"/>
              <a:t>podbehy</a:t>
            </a:r>
            <a:r>
              <a:rPr lang="sk-SK" sz="2000" dirty="0"/>
              <a:t> vozidla.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E4BF2B89-10BA-4BCC-A403-0C13255D8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60" y="1064474"/>
            <a:ext cx="2014824" cy="2588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065646"/>
            <a:ext cx="1949692" cy="2588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959" y="3884951"/>
            <a:ext cx="2005316" cy="2630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884951"/>
            <a:ext cx="1949693" cy="259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4" y="274638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2B83B-DD93-4AE8-BB2B-B2677F75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3" y="390664"/>
            <a:ext cx="8229600" cy="457199"/>
          </a:xfrm>
        </p:spPr>
        <p:txBody>
          <a:bodyPr>
            <a:noAutofit/>
          </a:bodyPr>
          <a:lstStyle/>
          <a:p>
            <a:r>
              <a:rPr lang="sk-SK" sz="2400" dirty="0"/>
              <a:t>Utorok 15.11.2022 - poobede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F67504-285F-4163-B36F-95F609536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70" y="980728"/>
            <a:ext cx="8435280" cy="5746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V rámci voľnočasových aktivít sme vo večerných hodinách navštívili priestory A- </a:t>
            </a:r>
            <a:r>
              <a:rPr lang="sk-SK" sz="2000" dirty="0" err="1"/>
              <a:t>Sport</a:t>
            </a:r>
            <a:r>
              <a:rPr lang="sk-SK" sz="2000" dirty="0"/>
              <a:t>. Na dvoch dráhach sme súťažili v </a:t>
            </a:r>
            <a:r>
              <a:rPr lang="sk-SK" sz="2000" dirty="0" err="1"/>
              <a:t>bowlingu</a:t>
            </a:r>
            <a:r>
              <a:rPr lang="sk-SK" sz="2000" dirty="0"/>
              <a:t>. 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DD2EAF9-25D2-4BED-BC62-8332A2CC8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028" y="2479303"/>
            <a:ext cx="4617034" cy="3378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C943880-30B7-4B5E-8379-8CCC744D1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60007"/>
            <a:ext cx="3462774" cy="4617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1">
            <a:extLst>
              <a:ext uri="{FF2B5EF4-FFF2-40B4-BE49-F238E27FC236}">
                <a16:creationId xmlns:a16="http://schemas.microsoft.com/office/drawing/2014/main" id="{67978F71-E8CC-434D-B654-64A1DBEB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375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dlica">
  <a:themeElements>
    <a:clrScheme name="Bridlic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Bridlic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dlic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TM04033929[[fn=Bridlica]]</Template>
  <TotalTime>970</TotalTime>
  <Words>668</Words>
  <Application>Microsoft Office PowerPoint</Application>
  <PresentationFormat>Prezentácia na obrazovke (4:3)</PresentationFormat>
  <Paragraphs>94</Paragraphs>
  <Slides>17</Slides>
  <Notes>2</Notes>
  <HiddenSlides>0</HiddenSlides>
  <MMClips>0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Calisto MT</vt:lpstr>
      <vt:lpstr>Century Gothic</vt:lpstr>
      <vt:lpstr>Trebuchet MS</vt:lpstr>
      <vt:lpstr>Wingdings 2</vt:lpstr>
      <vt:lpstr>Bridlica</vt:lpstr>
      <vt:lpstr>Document</vt:lpstr>
      <vt:lpstr>KA102 - Mobilita učiacich sa a zamestnancov v OVP Projekt: Odbornosť a zručnosť   Prijímateľ projektu: Stredná odborná škola dopravná  Rosinská 3126/2                              010 08 Žilina Miesto pobytu:  Střední odborná škola a Střední odborné učiliště,  Hradec Králové, Vocelova 1338, Hradec Králové,   Česká republika Dátum pobytu:  07.11.-18.11.2022</vt:lpstr>
      <vt:lpstr>Prezentácia programu PowerPoint</vt:lpstr>
      <vt:lpstr>Prezentácia programu PowerPoint</vt:lpstr>
      <vt:lpstr>Pondelok 14.11.2022 doobeda</vt:lpstr>
      <vt:lpstr>Pondelok 14.11.2022 doobeda</vt:lpstr>
      <vt:lpstr>Pondelok 14.11.2022 - poobede</vt:lpstr>
      <vt:lpstr>Pondelok 14.11.2022 - večer</vt:lpstr>
      <vt:lpstr>Utorok 15.11.2022 - doobeda</vt:lpstr>
      <vt:lpstr>Utorok 15.11.2022 - poobede</vt:lpstr>
      <vt:lpstr>Streda 16.11.2022 </vt:lpstr>
      <vt:lpstr>Štvrtok 17.11.2022  - štátny sviatok</vt:lpstr>
      <vt:lpstr>Štvrtok 17.11.2022  - štátny sviatok</vt:lpstr>
      <vt:lpstr>Piatok 18.11.2022 </vt:lpstr>
      <vt:lpstr>Piatok 18.11.2022 </vt:lpstr>
      <vt:lpstr>Piatok 18.11.2022 </vt:lpstr>
      <vt:lpstr>Záverečné zhrnutie</vt:lpstr>
      <vt:lpstr>Záverečné 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KA102 - Mobilita učiacich sa a zamestnancov v OVP Projekt:  Podporujeme žiakov   Prijímateľ projektu: Stredná odborná škola dopravná Rosinská cesta 2  010 08 Žilina Miesto pobytu:  Střední odborná škola a Střední odborné učiliště,  Hradec Králové, Vocelova 1338, Hradec Králové,   Česká republika Dátum pobytu:  15.11.-26.11.2021</dc:title>
  <dc:creator>ProBook</dc:creator>
  <cp:lastModifiedBy>Owner</cp:lastModifiedBy>
  <cp:revision>85</cp:revision>
  <dcterms:created xsi:type="dcterms:W3CDTF">2021-11-16T15:09:50Z</dcterms:created>
  <dcterms:modified xsi:type="dcterms:W3CDTF">2022-12-09T10:42:37Z</dcterms:modified>
</cp:coreProperties>
</file>