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1" r:id="rId1"/>
  </p:sldMasterIdLst>
  <p:notesMasterIdLst>
    <p:notesMasterId r:id="rId22"/>
  </p:notesMasterIdLst>
  <p:sldIdLst>
    <p:sldId id="256" r:id="rId2"/>
    <p:sldId id="296" r:id="rId3"/>
    <p:sldId id="297" r:id="rId4"/>
    <p:sldId id="298" r:id="rId5"/>
    <p:sldId id="299" r:id="rId6"/>
    <p:sldId id="300" r:id="rId7"/>
    <p:sldId id="301" r:id="rId8"/>
    <p:sldId id="302" r:id="rId9"/>
    <p:sldId id="303" r:id="rId10"/>
    <p:sldId id="304" r:id="rId11"/>
    <p:sldId id="305" r:id="rId12"/>
    <p:sldId id="306" r:id="rId13"/>
    <p:sldId id="307" r:id="rId14"/>
    <p:sldId id="308" r:id="rId15"/>
    <p:sldId id="309" r:id="rId16"/>
    <p:sldId id="310" r:id="rId17"/>
    <p:sldId id="311" r:id="rId18"/>
    <p:sldId id="314" r:id="rId19"/>
    <p:sldId id="312" r:id="rId20"/>
    <p:sldId id="316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CA1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08" autoAdjust="0"/>
    <p:restoredTop sz="94660"/>
  </p:normalViewPr>
  <p:slideViewPr>
    <p:cSldViewPr>
      <p:cViewPr varScale="1">
        <p:scale>
          <a:sx n="109" d="100"/>
          <a:sy n="109" d="100"/>
        </p:scale>
        <p:origin x="1662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hlavičk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 dirty="0"/>
          </a:p>
        </p:txBody>
      </p:sp>
      <p:sp>
        <p:nvSpPr>
          <p:cNvPr id="3" name="Zástupný objekt pre dá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628F88-E820-446B-91C3-4B7C94F67E15}" type="datetimeFigureOut">
              <a:rPr lang="sk-SK" smtClean="0"/>
              <a:t>19. 11. 2022</a:t>
            </a:fld>
            <a:endParaRPr lang="sk-SK" dirty="0"/>
          </a:p>
        </p:txBody>
      </p:sp>
      <p:sp>
        <p:nvSpPr>
          <p:cNvPr id="4" name="Zástupný objekt pre obrázok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 dirty="0"/>
          </a:p>
        </p:txBody>
      </p:sp>
      <p:sp>
        <p:nvSpPr>
          <p:cNvPr id="5" name="Zástupný objekt pre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 dirty="0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081D75-8BC5-418A-B91D-35EFE76AD94B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5038570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081D75-8BC5-418A-B91D-35EFE76AD94B}" type="slidenum">
              <a:rPr lang="sk-SK" smtClean="0"/>
              <a:t>2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4260655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081D75-8BC5-418A-B91D-35EFE76AD94B}" type="slidenum">
              <a:rPr lang="sk-SK" smtClean="0"/>
              <a:t>20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2686371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Title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39775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43973" y="1964267"/>
            <a:ext cx="5714228" cy="2421464"/>
          </a:xfrm>
        </p:spPr>
        <p:txBody>
          <a:bodyPr anchor="b">
            <a:normAutofit/>
          </a:bodyPr>
          <a:lstStyle>
            <a:lvl1pPr algn="r">
              <a:defRPr sz="4400">
                <a:effectLst/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973" y="4385733"/>
            <a:ext cx="5714228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52311" y="5870576"/>
            <a:ext cx="1212173" cy="377825"/>
          </a:xfrm>
        </p:spPr>
        <p:txBody>
          <a:bodyPr/>
          <a:lstStyle/>
          <a:p>
            <a:fld id="{10B597FB-F969-4C2F-81DB-2B908FE5E8AA}" type="datetimeFigureOut">
              <a:rPr lang="sk-SK" smtClean="0"/>
              <a:t>19. 11. 2022</a:t>
            </a:fld>
            <a:endParaRPr lang="sk-SK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43973" y="5870576"/>
            <a:ext cx="3932137" cy="377825"/>
          </a:xfrm>
        </p:spPr>
        <p:txBody>
          <a:bodyPr/>
          <a:lstStyle/>
          <a:p>
            <a:endParaRPr lang="sk-S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40685" y="5870576"/>
            <a:ext cx="417516" cy="377825"/>
          </a:xfrm>
        </p:spPr>
        <p:txBody>
          <a:bodyPr/>
          <a:lstStyle/>
          <a:p>
            <a:fld id="{2D2D60C9-4A45-46EF-9370-2232258D1AA8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0070023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4732865"/>
            <a:ext cx="7772400" cy="566738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4401" y="932112"/>
            <a:ext cx="6858000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1600"/>
            </a:lvl1pPr>
          </a:lstStyle>
          <a:p>
            <a:pPr marL="0" lvl="0" indent="0" algn="ctr">
              <a:buNone/>
            </a:pPr>
            <a:r>
              <a:rPr lang="cs-CZ" dirty="0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5299603"/>
            <a:ext cx="77724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597FB-F969-4C2F-81DB-2B908FE5E8AA}" type="datetimeFigureOut">
              <a:rPr lang="sk-SK" smtClean="0"/>
              <a:t>19. 11. 2022</a:t>
            </a:fld>
            <a:endParaRPr lang="sk-SK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D60C9-4A45-46EF-9370-2232258D1AA8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4254622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609602"/>
            <a:ext cx="7772399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4343400"/>
            <a:ext cx="7772399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597FB-F969-4C2F-81DB-2B908FE5E8AA}" type="datetimeFigureOut">
              <a:rPr lang="sk-SK" smtClean="0"/>
              <a:t>19. 11. 2022</a:t>
            </a:fld>
            <a:endParaRPr lang="sk-SK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D60C9-4A45-46EF-9370-2232258D1AA8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5133033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21796" y="71811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735800" y="275167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9115" y="609602"/>
            <a:ext cx="7091297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988671" y="3352800"/>
            <a:ext cx="6876133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2266" y="4343400"/>
            <a:ext cx="77724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597FB-F969-4C2F-81DB-2B908FE5E8AA}" type="datetimeFigureOut">
              <a:rPr lang="sk-SK" smtClean="0"/>
              <a:t>19. 11. 2022</a:t>
            </a:fld>
            <a:endParaRPr lang="sk-SK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D60C9-4A45-46EF-9370-2232258D1AA8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3147632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3291648"/>
            <a:ext cx="7772401" cy="1468800"/>
          </a:xfrm>
        </p:spPr>
        <p:txBody>
          <a:bodyPr anchor="b">
            <a:normAutofit/>
          </a:bodyPr>
          <a:lstStyle>
            <a:lvl1pPr algn="l">
              <a:defRPr sz="28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4760448"/>
            <a:ext cx="7772402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597FB-F969-4C2F-81DB-2B908FE5E8AA}" type="datetimeFigureOut">
              <a:rPr lang="sk-SK" smtClean="0"/>
              <a:t>19. 11. 2022</a:t>
            </a:fld>
            <a:endParaRPr lang="sk-SK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D60C9-4A45-46EF-9370-2232258D1AA8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8122970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21796" y="71811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735800" y="275167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9115" y="609602"/>
            <a:ext cx="7091297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57200" y="3886200"/>
            <a:ext cx="7772401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cs-CZ" smtClean="0"/>
              <a:t>Upravte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4775200"/>
            <a:ext cx="7772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597FB-F969-4C2F-81DB-2B908FE5E8AA}" type="datetimeFigureOut">
              <a:rPr lang="sk-SK" smtClean="0"/>
              <a:t>19. 11. 2022</a:t>
            </a:fld>
            <a:endParaRPr lang="sk-SK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D60C9-4A45-46EF-9370-2232258D1AA8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9969014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440" y="609602"/>
            <a:ext cx="7772401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64440" y="3505200"/>
            <a:ext cx="7772401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cs-CZ" smtClean="0"/>
              <a:t>Upravte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4439" y="4343400"/>
            <a:ext cx="7772401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597FB-F969-4C2F-81DB-2B908FE5E8AA}" type="datetimeFigureOut">
              <a:rPr lang="sk-SK" smtClean="0"/>
              <a:t>19. 11. 2022</a:t>
            </a:fld>
            <a:endParaRPr lang="sk-SK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D60C9-4A45-46EF-9370-2232258D1AA8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7378465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609601"/>
            <a:ext cx="7772400" cy="1456267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597FB-F969-4C2F-81DB-2B908FE5E8AA}" type="datetimeFigureOut">
              <a:rPr lang="sk-SK" smtClean="0"/>
              <a:t>19. 11. 2022</a:t>
            </a:fld>
            <a:endParaRPr lang="sk-SK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D60C9-4A45-46EF-9370-2232258D1AA8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6050230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2978" y="609600"/>
            <a:ext cx="1676621" cy="5181601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990184" cy="5181600"/>
          </a:xfrm>
        </p:spPr>
        <p:txBody>
          <a:bodyPr vert="eaVert" anchor="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597FB-F969-4C2F-81DB-2B908FE5E8AA}" type="datetimeFigureOut">
              <a:rPr lang="sk-SK" smtClean="0"/>
              <a:t>19. 11. 2022</a:t>
            </a:fld>
            <a:endParaRPr lang="sk-SK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D60C9-4A45-46EF-9370-2232258D1AA8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0370268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597FB-F969-4C2F-81DB-2B908FE5E8AA}" type="datetimeFigureOut">
              <a:rPr lang="sk-SK" smtClean="0"/>
              <a:t>19. 11. 2022</a:t>
            </a:fld>
            <a:endParaRPr lang="sk-SK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D60C9-4A45-46EF-9370-2232258D1AA8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1538703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3308581"/>
            <a:ext cx="77724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4777381"/>
            <a:ext cx="777240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597FB-F969-4C2F-81DB-2B908FE5E8AA}" type="datetimeFigureOut">
              <a:rPr lang="sk-SK" smtClean="0"/>
              <a:t>19. 11. 2022</a:t>
            </a:fld>
            <a:endParaRPr lang="sk-SK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D60C9-4A45-46EF-9370-2232258D1AA8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8855096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1" y="2142068"/>
            <a:ext cx="3813048" cy="3649134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6553" y="2142068"/>
            <a:ext cx="3813048" cy="3649133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597FB-F969-4C2F-81DB-2B908FE5E8AA}" type="datetimeFigureOut">
              <a:rPr lang="sk-SK" smtClean="0"/>
              <a:t>19. 11. 2022</a:t>
            </a:fld>
            <a:endParaRPr lang="sk-SK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D60C9-4A45-46EF-9370-2232258D1AA8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607879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3480" y="2218267"/>
            <a:ext cx="354060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870201"/>
            <a:ext cx="3813048" cy="2920998"/>
          </a:xfrm>
        </p:spPr>
        <p:txBody>
          <a:bodyPr anchor="t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11120" y="2218267"/>
            <a:ext cx="351848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6552" y="2870201"/>
            <a:ext cx="3813048" cy="2920998"/>
          </a:xfrm>
        </p:spPr>
        <p:txBody>
          <a:bodyPr anchor="t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597FB-F969-4C2F-81DB-2B908FE5E8AA}" type="datetimeFigureOut">
              <a:rPr lang="sk-SK" smtClean="0"/>
              <a:t>19. 11. 2022</a:t>
            </a:fld>
            <a:endParaRPr lang="sk-SK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D60C9-4A45-46EF-9370-2232258D1AA8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477912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609601"/>
            <a:ext cx="7772400" cy="1456267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597FB-F969-4C2F-81DB-2B908FE5E8AA}" type="datetimeFigureOut">
              <a:rPr lang="sk-SK" smtClean="0"/>
              <a:t>19. 11. 2022</a:t>
            </a:fld>
            <a:endParaRPr lang="sk-SK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D60C9-4A45-46EF-9370-2232258D1AA8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3970731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597FB-F969-4C2F-81DB-2B908FE5E8AA}" type="datetimeFigureOut">
              <a:rPr lang="sk-SK" smtClean="0"/>
              <a:t>19. 11. 2022</a:t>
            </a:fld>
            <a:endParaRPr lang="sk-SK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D60C9-4A45-46EF-9370-2232258D1AA8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291202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1718" y="1557868"/>
            <a:ext cx="2862910" cy="1439332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6144" y="609601"/>
            <a:ext cx="4627975" cy="5181600"/>
          </a:xfrm>
        </p:spPr>
        <p:txBody>
          <a:bodyPr anchor="ctr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1718" y="2997200"/>
            <a:ext cx="2862910" cy="184573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597FB-F969-4C2F-81DB-2B908FE5E8AA}" type="datetimeFigureOut">
              <a:rPr lang="sk-SK" smtClean="0"/>
              <a:t>19. 11. 2022</a:t>
            </a:fld>
            <a:endParaRPr lang="sk-SK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D60C9-4A45-46EF-9370-2232258D1AA8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4312467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2128" y="1735672"/>
            <a:ext cx="4097204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29200" y="914400"/>
            <a:ext cx="3200400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1600" dirty="0"/>
            </a:lvl1pPr>
          </a:lstStyle>
          <a:p>
            <a:pPr marL="0" lvl="0" indent="0" algn="ctr">
              <a:buNone/>
            </a:pPr>
            <a:r>
              <a:rPr lang="cs-CZ" dirty="0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2128" y="3107272"/>
            <a:ext cx="4097204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597FB-F969-4C2F-81DB-2B908FE5E8AA}" type="datetimeFigureOut">
              <a:rPr lang="sk-SK" smtClean="0"/>
              <a:t>19. 11. 2022</a:t>
            </a:fld>
            <a:endParaRPr lang="sk-SK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D60C9-4A45-46EF-9370-2232258D1AA8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8956345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609601"/>
            <a:ext cx="7772400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142068"/>
            <a:ext cx="7772400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23712" y="5870576"/>
            <a:ext cx="1212173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10B597FB-F969-4C2F-81DB-2B908FE5E8AA}" type="datetimeFigureOut">
              <a:rPr lang="sk-SK" smtClean="0"/>
              <a:t>19. 11. 2022</a:t>
            </a:fld>
            <a:endParaRPr lang="sk-SK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5870576"/>
            <a:ext cx="5990311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sk-S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12085" y="5870576"/>
            <a:ext cx="417516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2D2D60C9-4A45-46EF-9370-2232258D1AA8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36583623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22" r:id="rId1"/>
    <p:sldLayoutId id="2147483823" r:id="rId2"/>
    <p:sldLayoutId id="2147483824" r:id="rId3"/>
    <p:sldLayoutId id="2147483825" r:id="rId4"/>
    <p:sldLayoutId id="2147483826" r:id="rId5"/>
    <p:sldLayoutId id="2147483827" r:id="rId6"/>
    <p:sldLayoutId id="2147483828" r:id="rId7"/>
    <p:sldLayoutId id="2147483829" r:id="rId8"/>
    <p:sldLayoutId id="2147483830" r:id="rId9"/>
    <p:sldLayoutId id="2147483831" r:id="rId10"/>
    <p:sldLayoutId id="2147483832" r:id="rId11"/>
    <p:sldLayoutId id="2147483833" r:id="rId12"/>
    <p:sldLayoutId id="2147483834" r:id="rId13"/>
    <p:sldLayoutId id="2147483835" r:id="rId14"/>
    <p:sldLayoutId id="2147483836" r:id="rId15"/>
    <p:sldLayoutId id="2147483837" r:id="rId16"/>
    <p:sldLayoutId id="2147483838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65.emf"/><Relationship Id="rId4" Type="http://schemas.openxmlformats.org/officeDocument/2006/relationships/package" Target="../embeddings/Dokument_aplikace_Microsoft_Word.docx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470189" y="1124744"/>
            <a:ext cx="7988011" cy="3600399"/>
          </a:xfrm>
        </p:spPr>
        <p:txBody>
          <a:bodyPr>
            <a:normAutofit/>
          </a:bodyPr>
          <a:lstStyle/>
          <a:p>
            <a:pPr algn="l">
              <a:tabLst>
                <a:tab pos="2068513" algn="l"/>
              </a:tabLst>
            </a:pPr>
            <a:r>
              <a:rPr lang="sk-SK" sz="2000" b="1" dirty="0" smtClean="0"/>
              <a:t>KA122 </a:t>
            </a:r>
            <a:r>
              <a:rPr lang="sk-SK" sz="2000" b="1" dirty="0"/>
              <a:t>- Mobilita učiacich sa a zamestnancov v OVP</a:t>
            </a:r>
            <a:r>
              <a:rPr lang="sk-SK" sz="2000" dirty="0"/>
              <a:t/>
            </a:r>
            <a:br>
              <a:rPr lang="sk-SK" sz="2000" dirty="0"/>
            </a:br>
            <a:r>
              <a:rPr lang="sk-SK" sz="2000" b="1" dirty="0"/>
              <a:t>Projekt:  </a:t>
            </a:r>
            <a:r>
              <a:rPr lang="sk-SK" sz="2000" b="1" dirty="0" smtClean="0"/>
              <a:t>Odbornosť a zručnosť</a:t>
            </a:r>
            <a:r>
              <a:rPr lang="sk-SK" sz="2000" b="1" dirty="0"/>
              <a:t/>
            </a:r>
            <a:br>
              <a:rPr lang="sk-SK" sz="2000" b="1" dirty="0"/>
            </a:br>
            <a:r>
              <a:rPr lang="sk-SK" sz="2000" b="1" dirty="0"/>
              <a:t/>
            </a:r>
            <a:br>
              <a:rPr lang="sk-SK" sz="2000" b="1" dirty="0"/>
            </a:br>
            <a:r>
              <a:rPr lang="sk-SK" sz="2000" dirty="0"/>
              <a:t/>
            </a:r>
            <a:br>
              <a:rPr lang="sk-SK" sz="2000" dirty="0"/>
            </a:br>
            <a:r>
              <a:rPr lang="sk-SK" sz="2000" dirty="0"/>
              <a:t>Prijímateľ projektu: </a:t>
            </a:r>
            <a:r>
              <a:rPr lang="sk-SK" sz="2000" b="1" dirty="0"/>
              <a:t>Stredná odborná škola dopravná </a:t>
            </a:r>
            <a:r>
              <a:rPr lang="sk-SK" sz="2000" b="1" dirty="0" err="1"/>
              <a:t>Rosinská</a:t>
            </a:r>
            <a:r>
              <a:rPr lang="sk-SK" sz="2000" b="1" dirty="0"/>
              <a:t> cesta 2</a:t>
            </a:r>
            <a:br>
              <a:rPr lang="sk-SK" sz="2000" b="1" dirty="0"/>
            </a:br>
            <a:r>
              <a:rPr lang="sk-SK" sz="2000" b="1" dirty="0"/>
              <a:t>	010 08 Žilina</a:t>
            </a:r>
            <a:br>
              <a:rPr lang="sk-SK" sz="2000" b="1" dirty="0"/>
            </a:br>
            <a:r>
              <a:rPr lang="sk-SK" sz="2000" dirty="0"/>
              <a:t>Miesto pobytu: 	</a:t>
            </a:r>
            <a:r>
              <a:rPr lang="en-US" sz="2000" b="1" dirty="0" err="1"/>
              <a:t>Střední</a:t>
            </a:r>
            <a:r>
              <a:rPr lang="en-US" sz="2000" b="1" dirty="0"/>
              <a:t> odborná škola a </a:t>
            </a:r>
            <a:r>
              <a:rPr lang="en-US" sz="2000" b="1" dirty="0" err="1"/>
              <a:t>Střední</a:t>
            </a:r>
            <a:r>
              <a:rPr lang="en-US" sz="2000" b="1" dirty="0"/>
              <a:t> </a:t>
            </a:r>
            <a:r>
              <a:rPr lang="en-US" sz="2000" b="1" dirty="0" err="1"/>
              <a:t>odborné</a:t>
            </a:r>
            <a:r>
              <a:rPr lang="en-US" sz="2000" b="1" dirty="0"/>
              <a:t> </a:t>
            </a:r>
            <a:r>
              <a:rPr lang="en-US" sz="2000" b="1" dirty="0" err="1"/>
              <a:t>učiliště</a:t>
            </a:r>
            <a:r>
              <a:rPr lang="en-US" sz="2000" b="1" dirty="0"/>
              <a:t>, </a:t>
            </a:r>
            <a:r>
              <a:rPr lang="sk-SK" sz="2000" b="1" dirty="0"/>
              <a:t>	</a:t>
            </a:r>
            <a:r>
              <a:rPr lang="en-US" sz="2000" b="1" dirty="0"/>
              <a:t>Hradec </a:t>
            </a:r>
            <a:r>
              <a:rPr lang="en-US" sz="2000" b="1" dirty="0" err="1"/>
              <a:t>Králové</a:t>
            </a:r>
            <a:r>
              <a:rPr lang="en-US" sz="2000" b="1" dirty="0"/>
              <a:t>, </a:t>
            </a:r>
            <a:r>
              <a:rPr lang="en-US" sz="2000" b="1" dirty="0" err="1"/>
              <a:t>Vocelova</a:t>
            </a:r>
            <a:r>
              <a:rPr lang="en-US" sz="2000" b="1" dirty="0"/>
              <a:t> 1338, Hradec </a:t>
            </a:r>
            <a:r>
              <a:rPr lang="en-US" sz="2000" b="1" dirty="0" err="1"/>
              <a:t>Králové</a:t>
            </a:r>
            <a:r>
              <a:rPr lang="en-US" sz="2000" b="1" dirty="0"/>
              <a:t>,  </a:t>
            </a:r>
            <a:r>
              <a:rPr lang="sk-SK" sz="2000" b="1" dirty="0"/>
              <a:t>	</a:t>
            </a:r>
            <a:r>
              <a:rPr lang="en-US" sz="2000" b="1" dirty="0" err="1"/>
              <a:t>Česká</a:t>
            </a:r>
            <a:r>
              <a:rPr lang="en-US" sz="2000" b="1" dirty="0"/>
              <a:t> </a:t>
            </a:r>
            <a:r>
              <a:rPr lang="en-US" sz="2000" b="1" dirty="0" err="1"/>
              <a:t>republika</a:t>
            </a:r>
            <a:r>
              <a:rPr lang="sk-SK" sz="2000" dirty="0"/>
              <a:t/>
            </a:r>
            <a:br>
              <a:rPr lang="sk-SK" sz="2000" dirty="0"/>
            </a:br>
            <a:r>
              <a:rPr lang="sk-SK" sz="2000" dirty="0"/>
              <a:t>Dátum pobytu</a:t>
            </a:r>
            <a:r>
              <a:rPr lang="sk-SK" sz="2000" b="1" dirty="0"/>
              <a:t>: 	</a:t>
            </a:r>
            <a:r>
              <a:rPr lang="sk-SK" sz="2000" b="1" dirty="0" smtClean="0"/>
              <a:t>07.11.-18.11.2022</a:t>
            </a:r>
            <a:endParaRPr lang="sk-SK" sz="2000" b="1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509478" y="4725144"/>
            <a:ext cx="7776864" cy="1584176"/>
          </a:xfrm>
        </p:spPr>
        <p:txBody>
          <a:bodyPr>
            <a:normAutofit fontScale="25000" lnSpcReduction="20000"/>
          </a:bodyPr>
          <a:lstStyle/>
          <a:p>
            <a:endParaRPr lang="sk-SK" dirty="0"/>
          </a:p>
          <a:p>
            <a:endParaRPr lang="sk-SK" dirty="0"/>
          </a:p>
          <a:p>
            <a:pPr algn="l"/>
            <a:r>
              <a:rPr lang="sk-SK" sz="9600" b="1" dirty="0">
                <a:solidFill>
                  <a:srgbClr val="FF0000"/>
                </a:solidFill>
              </a:rPr>
              <a:t>Účastník: Tobias Kubík</a:t>
            </a:r>
          </a:p>
          <a:p>
            <a:pPr algn="l"/>
            <a:endParaRPr lang="sk-SK" sz="7400" b="1" dirty="0">
              <a:solidFill>
                <a:srgbClr val="FF0000"/>
              </a:solidFill>
            </a:endParaRPr>
          </a:p>
          <a:p>
            <a:pPr algn="l"/>
            <a:r>
              <a:rPr lang="fr-FR" sz="4800" b="1" dirty="0">
                <a:solidFill>
                  <a:schemeClr val="tx1"/>
                </a:solidFill>
              </a:rPr>
              <a:t>Za obsah zodpovedá autor a Európska komisia ani národná agentúra nenesú zodpovednosť za použitie týchto informácií</a:t>
            </a:r>
            <a:endParaRPr lang="sk-SK" sz="4800" b="1" dirty="0">
              <a:solidFill>
                <a:schemeClr val="tx1"/>
              </a:solidFill>
            </a:endParaRPr>
          </a:p>
          <a:p>
            <a:r>
              <a:rPr lang="sk-SK" dirty="0"/>
              <a:t> </a:t>
            </a:r>
          </a:p>
          <a:p>
            <a:pPr algn="l"/>
            <a:endParaRPr lang="sk-SK" dirty="0"/>
          </a:p>
        </p:txBody>
      </p:sp>
      <p:pic>
        <p:nvPicPr>
          <p:cNvPr id="1026" name="Obrázok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79986"/>
            <a:ext cx="1966912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2535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609601"/>
            <a:ext cx="4464496" cy="659159"/>
          </a:xfrm>
        </p:spPr>
        <p:txBody>
          <a:bodyPr>
            <a:noAutofit/>
          </a:bodyPr>
          <a:lstStyle/>
          <a:p>
            <a:r>
              <a:rPr lang="sk-SK" sz="2400" dirty="0" smtClean="0">
                <a:solidFill>
                  <a:schemeClr val="accent1"/>
                </a:solidFill>
              </a:rPr>
              <a:t>Sobota – Voľnočasové aktivity</a:t>
            </a:r>
            <a:endParaRPr lang="sk-SK" sz="2400" dirty="0">
              <a:solidFill>
                <a:schemeClr val="accent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051720" y="2708920"/>
            <a:ext cx="4834880" cy="1574963"/>
          </a:xfrm>
        </p:spPr>
        <p:txBody>
          <a:bodyPr/>
          <a:lstStyle/>
          <a:p>
            <a:r>
              <a:rPr lang="sk-SK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Večer v neskorších hodinách sme išli na koncert PTK A NikTenda, kde sme sa zabávali</a:t>
            </a:r>
            <a:r>
              <a:rPr lang="sk-SK" dirty="0" smtClean="0">
                <a:solidFill>
                  <a:srgbClr val="9CA1FC"/>
                </a:solidFill>
              </a:rPr>
              <a:t>.</a:t>
            </a:r>
            <a:endParaRPr lang="sk-SK" dirty="0">
              <a:solidFill>
                <a:srgbClr val="9CA1FC"/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2888941"/>
            <a:ext cx="2291871" cy="38164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895728"/>
            <a:ext cx="2003839" cy="355681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3789040"/>
            <a:ext cx="1584176" cy="28119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4305" y="97602"/>
            <a:ext cx="1715807" cy="30455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Zástupný symbol pro obsah 2"/>
          <p:cNvSpPr txBox="1">
            <a:spLocks/>
          </p:cNvSpPr>
          <p:nvPr/>
        </p:nvSpPr>
        <p:spPr>
          <a:xfrm>
            <a:off x="5708694" y="928791"/>
            <a:ext cx="3448000" cy="9277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sk-SK" sz="20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To najlepšie z dňa</a:t>
            </a:r>
            <a:r>
              <a:rPr lang="sk-SK" sz="24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: </a:t>
            </a:r>
          </a:p>
          <a:p>
            <a:r>
              <a:rPr lang="sk-SK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Totálny strop dňa bol večerný koncert</a:t>
            </a:r>
            <a:r>
              <a:rPr lang="sk-SK" sz="20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. </a:t>
            </a:r>
            <a:r>
              <a:rPr lang="sk-SK" sz="2000" dirty="0" smtClean="0">
                <a:solidFill>
                  <a:schemeClr val="accent1">
                    <a:lumMod val="60000"/>
                    <a:lumOff val="40000"/>
                  </a:schemeClr>
                </a:solidFill>
                <a:sym typeface="Wingdings" panose="05000000000000000000" pitchFamily="2" charset="2"/>
              </a:rPr>
              <a:t></a:t>
            </a:r>
            <a:endParaRPr lang="sk-SK" sz="2000" dirty="0">
              <a:solidFill>
                <a:srgbClr val="9CA1F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1150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55776" y="548680"/>
            <a:ext cx="3322712" cy="1456267"/>
          </a:xfrm>
        </p:spPr>
        <p:txBody>
          <a:bodyPr>
            <a:normAutofit/>
          </a:bodyPr>
          <a:lstStyle/>
          <a:p>
            <a:r>
              <a:rPr lang="sk-SK" sz="2400" dirty="0" smtClean="0">
                <a:solidFill>
                  <a:schemeClr val="accent1"/>
                </a:solidFill>
              </a:rPr>
              <a:t>Nedeľa 13.11.2022</a:t>
            </a:r>
            <a:endParaRPr lang="sk-SK" sz="2400" dirty="0">
              <a:solidFill>
                <a:schemeClr val="accent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1572899"/>
            <a:ext cx="7643192" cy="864096"/>
          </a:xfrm>
        </p:spPr>
        <p:txBody>
          <a:bodyPr/>
          <a:lstStyle/>
          <a:p>
            <a:r>
              <a:rPr lang="sk-SK" dirty="0" smtClean="0"/>
              <a:t>Dnes sme celý deň malý voľný bez žiadneho naplánovaného programu, oddychovali sme a chillovali na izbách po ťažkej sobote </a:t>
            </a:r>
            <a:r>
              <a:rPr lang="sk-SK" dirty="0" smtClean="0">
                <a:solidFill>
                  <a:schemeClr val="accent3">
                    <a:lumMod val="60000"/>
                    <a:lumOff val="40000"/>
                  </a:schemeClr>
                </a:solidFill>
                <a:sym typeface="Wingdings" panose="05000000000000000000" pitchFamily="2" charset="2"/>
              </a:rPr>
              <a:t></a:t>
            </a:r>
            <a:r>
              <a:rPr lang="sk-SK" dirty="0" smtClean="0">
                <a:sym typeface="Wingdings" panose="05000000000000000000" pitchFamily="2" charset="2"/>
              </a:rPr>
              <a:t> </a:t>
            </a:r>
            <a:endParaRPr lang="sk-SK" dirty="0"/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421024" y="2435325"/>
            <a:ext cx="5040560" cy="6947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sk-SK" dirty="0" smtClean="0"/>
              <a:t>PS: Dnes bez fotky keďže sme len oddychovali.</a:t>
            </a:r>
            <a:endParaRPr lang="sk-SK" dirty="0"/>
          </a:p>
        </p:txBody>
      </p:sp>
      <p:pic>
        <p:nvPicPr>
          <p:cNvPr id="27650" name="Picture 2" descr="Follow 3 Simple Sleep Hacks From the 'Fittest Man on Earth' To Improve Re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335262"/>
            <a:ext cx="4947778" cy="308365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9743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23928" y="609601"/>
            <a:ext cx="4305672" cy="587151"/>
          </a:xfrm>
        </p:spPr>
        <p:txBody>
          <a:bodyPr>
            <a:normAutofit/>
          </a:bodyPr>
          <a:lstStyle/>
          <a:p>
            <a:r>
              <a:rPr lang="sk-SK" sz="2400" dirty="0" smtClean="0">
                <a:solidFill>
                  <a:schemeClr val="accent1"/>
                </a:solidFill>
              </a:rPr>
              <a:t>Pondelok 14.11.2022</a:t>
            </a:r>
            <a:endParaRPr lang="sk-SK" sz="2400" dirty="0">
              <a:solidFill>
                <a:schemeClr val="accent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067944" y="1196752"/>
            <a:ext cx="4665712" cy="3159139"/>
          </a:xfrm>
        </p:spPr>
        <p:txBody>
          <a:bodyPr/>
          <a:lstStyle/>
          <a:p>
            <a:r>
              <a:rPr lang="sk-SK" dirty="0" smtClean="0"/>
              <a:t>Dnes doobeda sme mali na programe trenažér kamiónu, motorky a zvárania. Na zváraní sme si vyskúšali zvárať </a:t>
            </a:r>
            <a:r>
              <a:rPr lang="sk-SK" dirty="0" smtClean="0"/>
              <a:t>rôznymi druhmi zváračiek a </a:t>
            </a:r>
            <a:r>
              <a:rPr lang="sk-SK" dirty="0" smtClean="0"/>
              <a:t>pod. Neskôr </a:t>
            </a:r>
            <a:r>
              <a:rPr lang="sk-SK" dirty="0" smtClean="0"/>
              <a:t>sme si vyskúšali </a:t>
            </a:r>
            <a:r>
              <a:rPr lang="sk-SK" dirty="0" smtClean="0"/>
              <a:t>virtuálnu jazdu kamiónom.</a:t>
            </a:r>
            <a:endParaRPr lang="sk-SK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52578" y="1361348"/>
            <a:ext cx="4773149" cy="35798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7288" y="3826918"/>
            <a:ext cx="4140981" cy="22322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01000044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707904" y="332657"/>
            <a:ext cx="4521696" cy="720080"/>
          </a:xfrm>
        </p:spPr>
        <p:txBody>
          <a:bodyPr>
            <a:noAutofit/>
          </a:bodyPr>
          <a:lstStyle/>
          <a:p>
            <a:r>
              <a:rPr lang="sk-SK" sz="2400" dirty="0" smtClean="0">
                <a:solidFill>
                  <a:schemeClr val="accent1"/>
                </a:solidFill>
              </a:rPr>
              <a:t>Pondelok – voľnočasové aktivity </a:t>
            </a:r>
            <a:endParaRPr lang="sk-SK" sz="2400" dirty="0">
              <a:solidFill>
                <a:schemeClr val="accent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060268" y="1340768"/>
            <a:ext cx="4377680" cy="2151028"/>
          </a:xfrm>
        </p:spPr>
        <p:txBody>
          <a:bodyPr/>
          <a:lstStyle/>
          <a:p>
            <a:r>
              <a:rPr lang="sk-SK" dirty="0" smtClean="0"/>
              <a:t>Na obed sme </a:t>
            </a:r>
            <a:r>
              <a:rPr lang="sk-SK" dirty="0" smtClean="0"/>
              <a:t>navštívili</a:t>
            </a:r>
            <a:r>
              <a:rPr lang="sk-SK" dirty="0" smtClean="0"/>
              <a:t> </a:t>
            </a:r>
            <a:r>
              <a:rPr lang="sk-SK" dirty="0" smtClean="0"/>
              <a:t>Mestský </a:t>
            </a:r>
            <a:r>
              <a:rPr lang="sk-SK" dirty="0" smtClean="0"/>
              <a:t>dopravný podnik plný </a:t>
            </a:r>
            <a:r>
              <a:rPr lang="sk-SK" dirty="0" smtClean="0"/>
              <a:t>autobusov. Exkurzia bola zameraná</a:t>
            </a:r>
            <a:r>
              <a:rPr lang="sk-SK" dirty="0"/>
              <a:t> </a:t>
            </a:r>
            <a:r>
              <a:rPr lang="sk-SK" dirty="0" smtClean="0"/>
              <a:t>na elektrické trolejbusy/autobusy a taktiež aj autobusy aj so spaľovacími motormi.</a:t>
            </a:r>
          </a:p>
          <a:p>
            <a:r>
              <a:rPr lang="sk-SK" dirty="0" smtClean="0"/>
              <a:t>Večer sme sa išli počvachtať </a:t>
            </a:r>
            <a:r>
              <a:rPr lang="sk-SK" dirty="0" smtClean="0"/>
              <a:t>do</a:t>
            </a:r>
            <a:r>
              <a:rPr lang="sk-SK" dirty="0" smtClean="0"/>
              <a:t> </a:t>
            </a:r>
            <a:r>
              <a:rPr lang="sk-SK" dirty="0" err="1" smtClean="0"/>
              <a:t>wellnessu</a:t>
            </a:r>
            <a:r>
              <a:rPr lang="sk-SK" dirty="0" smtClean="0"/>
              <a:t> mestské </a:t>
            </a:r>
            <a:r>
              <a:rPr lang="sk-SK" dirty="0" err="1" smtClean="0"/>
              <a:t>lázne</a:t>
            </a:r>
            <a:r>
              <a:rPr lang="sk-SK" dirty="0" smtClean="0"/>
              <a:t>.</a:t>
            </a:r>
            <a:endParaRPr lang="sk-SK" dirty="0"/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5076056" y="4077072"/>
            <a:ext cx="2664296" cy="12961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sk-SK" sz="2200" dirty="0" smtClean="0">
                <a:solidFill>
                  <a:schemeClr val="accent1"/>
                </a:solidFill>
              </a:rPr>
              <a:t>To najlepšie z dňa: </a:t>
            </a:r>
          </a:p>
          <a:p>
            <a:r>
              <a:rPr lang="sk-SK" dirty="0" smtClean="0">
                <a:solidFill>
                  <a:schemeClr val="accent1"/>
                </a:solidFill>
              </a:rPr>
              <a:t>Za tento deň sa mi najviac ľúbila jazda vo virtuálnom kamióne. </a:t>
            </a:r>
            <a:endParaRPr lang="sk-SK" dirty="0">
              <a:solidFill>
                <a:schemeClr val="accent1"/>
              </a:solidFill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03202" y="929343"/>
            <a:ext cx="3072341" cy="230425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77105" y="4145657"/>
            <a:ext cx="2852936" cy="213970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98007" y="4152934"/>
            <a:ext cx="2862148" cy="214661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353222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411760" y="275111"/>
            <a:ext cx="3873624" cy="572688"/>
          </a:xfrm>
        </p:spPr>
        <p:txBody>
          <a:bodyPr>
            <a:normAutofit/>
          </a:bodyPr>
          <a:lstStyle/>
          <a:p>
            <a:r>
              <a:rPr lang="sk-SK" sz="2400" dirty="0" smtClean="0">
                <a:solidFill>
                  <a:schemeClr val="accent1"/>
                </a:solidFill>
              </a:rPr>
              <a:t>Utorok 15.11.2022</a:t>
            </a:r>
            <a:endParaRPr lang="sk-SK" sz="2400" dirty="0">
              <a:solidFill>
                <a:schemeClr val="accent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374533" y="851536"/>
            <a:ext cx="4143409" cy="2077145"/>
          </a:xfrm>
        </p:spPr>
        <p:txBody>
          <a:bodyPr>
            <a:normAutofit fontScale="92500" lnSpcReduction="20000"/>
          </a:bodyPr>
          <a:lstStyle/>
          <a:p>
            <a:r>
              <a:rPr lang="sk-SK" dirty="0" smtClean="0"/>
              <a:t>V tento deň sme boli na praxi, </a:t>
            </a:r>
            <a:r>
              <a:rPr lang="sk-SK" dirty="0" smtClean="0"/>
              <a:t>a našou hlavnou úlohou bolo vymeniť spojku. </a:t>
            </a:r>
          </a:p>
          <a:p>
            <a:r>
              <a:rPr lang="sk-SK" dirty="0" smtClean="0"/>
              <a:t>Pri výmene spojky je potrebné demontovať prevodovku.</a:t>
            </a:r>
          </a:p>
          <a:p>
            <a:r>
              <a:rPr lang="sk-SK" dirty="0" smtClean="0"/>
              <a:t>R</a:t>
            </a:r>
            <a:r>
              <a:rPr lang="sk-SK" dirty="0" smtClean="0"/>
              <a:t>ozoberali sme komponenty </a:t>
            </a:r>
            <a:r>
              <a:rPr lang="sk-SK" dirty="0" smtClean="0"/>
              <a:t>v </a:t>
            </a:r>
            <a:r>
              <a:rPr lang="sk-SK" dirty="0" smtClean="0"/>
              <a:t>motorovom a kolesovom priestore </a:t>
            </a:r>
            <a:r>
              <a:rPr lang="sk-SK" dirty="0" smtClean="0"/>
              <a:t>aby sme sa mohli  dostať k </a:t>
            </a:r>
            <a:r>
              <a:rPr lang="sk-SK" dirty="0" smtClean="0"/>
              <a:t>samotnej prevodovke.</a:t>
            </a:r>
            <a:endParaRPr lang="sk-SK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92035" y="905291"/>
            <a:ext cx="2756925" cy="206769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43609" y="913303"/>
            <a:ext cx="2756925" cy="206769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98705" y="3881419"/>
            <a:ext cx="2810278" cy="210770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90498" y="3433742"/>
            <a:ext cx="3312368" cy="248427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31607" y="3835745"/>
            <a:ext cx="2852936" cy="213970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860288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835696" y="44624"/>
            <a:ext cx="5616624" cy="1532467"/>
          </a:xfrm>
        </p:spPr>
        <p:txBody>
          <a:bodyPr>
            <a:normAutofit/>
          </a:bodyPr>
          <a:lstStyle/>
          <a:p>
            <a:r>
              <a:rPr lang="sk-SK" sz="2400" dirty="0" smtClean="0">
                <a:solidFill>
                  <a:schemeClr val="accent1"/>
                </a:solidFill>
              </a:rPr>
              <a:t>Utorok voľnočasové aktivity</a:t>
            </a:r>
            <a:endParaRPr lang="sk-SK" sz="2400" dirty="0">
              <a:solidFill>
                <a:schemeClr val="accent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692696"/>
            <a:ext cx="7772400" cy="2439059"/>
          </a:xfrm>
        </p:spPr>
        <p:txBody>
          <a:bodyPr/>
          <a:lstStyle/>
          <a:p>
            <a:r>
              <a:rPr lang="sk-SK" dirty="0" smtClean="0"/>
              <a:t>Po praxi sme sa išli naobedovať na internát a potom sme chillovali na izbách až do večera.</a:t>
            </a:r>
          </a:p>
          <a:p>
            <a:r>
              <a:rPr lang="sk-SK" dirty="0" smtClean="0"/>
              <a:t>Vo večerných hodinách </a:t>
            </a:r>
            <a:r>
              <a:rPr lang="sk-SK" dirty="0" smtClean="0"/>
              <a:t>sme </a:t>
            </a:r>
            <a:r>
              <a:rPr lang="sk-SK" dirty="0" smtClean="0"/>
              <a:t>išli na bowling sa trocha zabaviť</a:t>
            </a:r>
            <a:r>
              <a:rPr lang="sk-SK" dirty="0" smtClean="0"/>
              <a:t>.</a:t>
            </a:r>
          </a:p>
          <a:p>
            <a:r>
              <a:rPr lang="sk-SK" dirty="0" smtClean="0"/>
              <a:t>Rozdelili sme sa do dvoch skupín, ktoré sa následne po prvom kole vymenili hráčmi podľa bodov.</a:t>
            </a:r>
            <a:endParaRPr lang="sk-SK" dirty="0"/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251520" y="3356992"/>
            <a:ext cx="2448272" cy="24482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sk-SK" sz="2000" dirty="0" smtClean="0">
                <a:solidFill>
                  <a:schemeClr val="accent1"/>
                </a:solidFill>
              </a:rPr>
              <a:t>To najlepšie z dňa</a:t>
            </a:r>
            <a:r>
              <a:rPr lang="sk-SK" sz="1600" dirty="0" smtClean="0">
                <a:solidFill>
                  <a:schemeClr val="accent1"/>
                </a:solidFill>
              </a:rPr>
              <a:t>:</a:t>
            </a:r>
          </a:p>
          <a:p>
            <a:r>
              <a:rPr lang="sk-SK" dirty="0" smtClean="0"/>
              <a:t>Večerný bowling bol brutálik.</a:t>
            </a:r>
            <a:endParaRPr lang="sk-SK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27510" y="3207594"/>
            <a:ext cx="3989377" cy="299203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74217" y="3215226"/>
            <a:ext cx="3980655" cy="29854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493817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60649"/>
            <a:ext cx="3250704" cy="504056"/>
          </a:xfrm>
        </p:spPr>
        <p:txBody>
          <a:bodyPr>
            <a:normAutofit fontScale="90000"/>
          </a:bodyPr>
          <a:lstStyle/>
          <a:p>
            <a:r>
              <a:rPr lang="sk-SK" dirty="0" smtClean="0">
                <a:solidFill>
                  <a:schemeClr val="accent1"/>
                </a:solidFill>
              </a:rPr>
              <a:t>Streda 16.11.2022</a:t>
            </a:r>
            <a:endParaRPr lang="sk-SK" dirty="0">
              <a:solidFill>
                <a:schemeClr val="accent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836712"/>
            <a:ext cx="5112568" cy="2088232"/>
          </a:xfrm>
        </p:spPr>
        <p:txBody>
          <a:bodyPr/>
          <a:lstStyle/>
          <a:p>
            <a:r>
              <a:rPr lang="sk-SK" dirty="0" smtClean="0"/>
              <a:t>Dnes sme odišli ráno do Pardubíc na letecké múzeum, kde boli vystavené modely lietadiel z II. svetovej vojny.</a:t>
            </a:r>
          </a:p>
          <a:p>
            <a:r>
              <a:rPr lang="sk-SK" dirty="0" smtClean="0"/>
              <a:t>Bol tam aj vystavený veterán </a:t>
            </a:r>
            <a:r>
              <a:rPr lang="sk-SK" dirty="0" err="1" smtClean="0"/>
              <a:t>Praga</a:t>
            </a:r>
            <a:r>
              <a:rPr lang="sk-SK" dirty="0" smtClean="0"/>
              <a:t>.</a:t>
            </a:r>
            <a:endParaRPr lang="sk-SK" dirty="0"/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23528" y="2708920"/>
            <a:ext cx="4546848" cy="10313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sk-SK" dirty="0" smtClean="0"/>
              <a:t>Keď sme prišli z Pardubíc, dali sme si menši oddych a pripravovali sme sa </a:t>
            </a:r>
            <a:r>
              <a:rPr lang="sk-SK" dirty="0" smtClean="0"/>
              <a:t>na ďalší výlet </a:t>
            </a:r>
            <a:r>
              <a:rPr lang="sk-SK" dirty="0" smtClean="0"/>
              <a:t>Prahu.</a:t>
            </a:r>
            <a:endParaRPr lang="sk-SK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66430" y="3680056"/>
            <a:ext cx="2704261" cy="28247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88204" y="656613"/>
            <a:ext cx="3167708" cy="23757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3697" y="4097519"/>
            <a:ext cx="2857770" cy="21433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18797" y="3910333"/>
            <a:ext cx="3071697" cy="23037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1053656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759224" y="548680"/>
            <a:ext cx="3168352" cy="659159"/>
          </a:xfrm>
        </p:spPr>
        <p:txBody>
          <a:bodyPr>
            <a:normAutofit/>
          </a:bodyPr>
          <a:lstStyle/>
          <a:p>
            <a:r>
              <a:rPr lang="sk-SK" sz="2400" dirty="0" smtClean="0">
                <a:solidFill>
                  <a:schemeClr val="accent1"/>
                </a:solidFill>
              </a:rPr>
              <a:t>Štvrtok 17.11.2022</a:t>
            </a:r>
            <a:endParaRPr lang="sk-SK" sz="2400" dirty="0">
              <a:solidFill>
                <a:schemeClr val="accent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79712" y="1268760"/>
            <a:ext cx="4464496" cy="4032448"/>
          </a:xfrm>
        </p:spPr>
        <p:txBody>
          <a:bodyPr>
            <a:normAutofit lnSpcReduction="10000"/>
          </a:bodyPr>
          <a:lstStyle/>
          <a:p>
            <a:r>
              <a:rPr lang="sk-SK" dirty="0" smtClean="0"/>
              <a:t>Vo štvrtok ráno sme odišli do hlavného mesta ČR do Prahy.</a:t>
            </a:r>
          </a:p>
          <a:p>
            <a:r>
              <a:rPr lang="sk-SK" dirty="0" smtClean="0"/>
              <a:t>Keď sme tam prišli, pochodili sme po centre mesta a popozerali sme si pár pamiatok ako napríklad Karlov most, Pražský hrad, staromestské námestie atď.</a:t>
            </a:r>
          </a:p>
          <a:p>
            <a:r>
              <a:rPr lang="sk-SK" dirty="0" smtClean="0"/>
              <a:t>Ráno sme si pozreli Národné technické múzeum a večer sme išli na muzikál Okno mé lásky.</a:t>
            </a:r>
          </a:p>
          <a:p>
            <a:r>
              <a:rPr lang="sk-SK" sz="2000" dirty="0" smtClean="0">
                <a:solidFill>
                  <a:schemeClr val="accent1"/>
                </a:solidFill>
              </a:rPr>
              <a:t>To najlepšie z dňa: </a:t>
            </a:r>
          </a:p>
          <a:p>
            <a:r>
              <a:rPr lang="sk-SK" dirty="0" smtClean="0"/>
              <a:t>Top strop dnešného dňa bol večerný muzikál Okno mé lásky.</a:t>
            </a:r>
          </a:p>
          <a:p>
            <a:pPr marL="0" indent="0">
              <a:buNone/>
            </a:pPr>
            <a:endParaRPr lang="sk-SK" dirty="0" smtClean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36162" y="596686"/>
            <a:ext cx="3264363" cy="24482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40662" y="3876248"/>
            <a:ext cx="3228361" cy="24212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48966" y="2613329"/>
            <a:ext cx="2736305" cy="16793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4471009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298376" cy="155103"/>
          </a:xfrm>
        </p:spPr>
        <p:txBody>
          <a:bodyPr>
            <a:normAutofit fontScale="90000"/>
          </a:bodyPr>
          <a:lstStyle/>
          <a:p>
            <a:r>
              <a:rPr lang="sk-SK" dirty="0" smtClean="0"/>
              <a:t>.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 flipH="1">
            <a:off x="3923928" y="332656"/>
            <a:ext cx="1800200" cy="692696"/>
          </a:xfrm>
        </p:spPr>
        <p:txBody>
          <a:bodyPr>
            <a:noAutofit/>
          </a:bodyPr>
          <a:lstStyle/>
          <a:p>
            <a:r>
              <a:rPr lang="sk-SK" sz="2400" dirty="0" smtClean="0">
                <a:solidFill>
                  <a:schemeClr val="accent1"/>
                </a:solidFill>
              </a:rPr>
              <a:t>Obrázky z Prahy</a:t>
            </a:r>
            <a:endParaRPr lang="sk-SK" sz="2400" dirty="0">
              <a:solidFill>
                <a:schemeClr val="accent1"/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07" y="48389"/>
            <a:ext cx="2910644" cy="218298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46" y="2279761"/>
            <a:ext cx="2931405" cy="219855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72457" y="533560"/>
            <a:ext cx="2996952" cy="217570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47338" y="2011433"/>
            <a:ext cx="4032448" cy="302433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39955" y="3500374"/>
            <a:ext cx="2948947" cy="221171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65" y="4526704"/>
            <a:ext cx="2915816" cy="218686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2402894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139952" y="138443"/>
            <a:ext cx="3657600" cy="515143"/>
          </a:xfrm>
        </p:spPr>
        <p:txBody>
          <a:bodyPr>
            <a:normAutofit fontScale="90000"/>
          </a:bodyPr>
          <a:lstStyle/>
          <a:p>
            <a:r>
              <a:rPr lang="sk-SK" dirty="0" smtClean="0">
                <a:solidFill>
                  <a:schemeClr val="accent1"/>
                </a:solidFill>
              </a:rPr>
              <a:t>Piatok 18.11.2022</a:t>
            </a:r>
            <a:endParaRPr lang="sk-SK" dirty="0">
              <a:solidFill>
                <a:schemeClr val="accent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491880" y="548680"/>
            <a:ext cx="5241776" cy="2592288"/>
          </a:xfrm>
        </p:spPr>
        <p:txBody>
          <a:bodyPr>
            <a:normAutofit fontScale="85000" lnSpcReduction="20000"/>
          </a:bodyPr>
          <a:lstStyle/>
          <a:p>
            <a:r>
              <a:rPr lang="sk-SK" dirty="0" smtClean="0"/>
              <a:t>V piatok ráno sme mali exkurziu do Vysokého </a:t>
            </a:r>
            <a:r>
              <a:rPr lang="sk-SK" dirty="0" smtClean="0"/>
              <a:t>Mýta do Sodomkovho múzea </a:t>
            </a:r>
            <a:r>
              <a:rPr lang="sk-SK" dirty="0" smtClean="0"/>
              <a:t>Českého karosárstva. Tam sme sa pozreli na veterány, od kočov až po </a:t>
            </a:r>
            <a:r>
              <a:rPr lang="sk-SK" dirty="0" smtClean="0"/>
              <a:t>novodobé</a:t>
            </a:r>
            <a:r>
              <a:rPr lang="sk-SK" dirty="0" smtClean="0"/>
              <a:t> </a:t>
            </a:r>
            <a:r>
              <a:rPr lang="sk-SK" dirty="0" smtClean="0"/>
              <a:t>vozidlá. </a:t>
            </a:r>
          </a:p>
          <a:p>
            <a:r>
              <a:rPr lang="sk-SK" dirty="0" smtClean="0"/>
              <a:t>Z Vysokého mýta sme sa išli pozrieť na</a:t>
            </a:r>
            <a:r>
              <a:rPr lang="sk-SK" dirty="0"/>
              <a:t> </a:t>
            </a:r>
            <a:r>
              <a:rPr lang="sk-SK" dirty="0" smtClean="0"/>
              <a:t>Africké múzeum Dr. Emila Holuba v Holiciach.</a:t>
            </a:r>
          </a:p>
          <a:p>
            <a:r>
              <a:rPr lang="sk-SK" sz="2400" dirty="0" smtClean="0">
                <a:solidFill>
                  <a:schemeClr val="accent1"/>
                </a:solidFill>
              </a:rPr>
              <a:t>To najlepšie z dňa: </a:t>
            </a:r>
          </a:p>
          <a:p>
            <a:r>
              <a:rPr lang="sk-SK" dirty="0" smtClean="0"/>
              <a:t>Za dnešok sa mi páčilo </a:t>
            </a:r>
            <a:r>
              <a:rPr lang="sk-SK" dirty="0" smtClean="0"/>
              <a:t>múzeum </a:t>
            </a:r>
            <a:r>
              <a:rPr lang="sk-SK" dirty="0" smtClean="0"/>
              <a:t>Českého </a:t>
            </a:r>
            <a:r>
              <a:rPr lang="sk-SK" dirty="0" smtClean="0"/>
              <a:t>karosárstva.</a:t>
            </a:r>
            <a:endParaRPr lang="sk-SK" dirty="0" smtClean="0"/>
          </a:p>
          <a:p>
            <a:r>
              <a:rPr lang="sk-SK" sz="2400" dirty="0" smtClean="0">
                <a:solidFill>
                  <a:schemeClr val="accent1"/>
                </a:solidFill>
              </a:rPr>
              <a:t>Top celého ERASMU</a:t>
            </a:r>
            <a:r>
              <a:rPr lang="sk-SK" dirty="0" smtClean="0">
                <a:solidFill>
                  <a:schemeClr val="accent1"/>
                </a:solidFill>
              </a:rPr>
              <a:t>:</a:t>
            </a:r>
          </a:p>
          <a:p>
            <a:r>
              <a:rPr lang="sk-SK" dirty="0" smtClean="0"/>
              <a:t>Za celé 2 týždne sa mi </a:t>
            </a:r>
            <a:r>
              <a:rPr lang="sk-SK" dirty="0" smtClean="0"/>
              <a:t>najviac</a:t>
            </a:r>
            <a:r>
              <a:rPr lang="sk-SK" dirty="0" smtClean="0"/>
              <a:t> </a:t>
            </a:r>
            <a:r>
              <a:rPr lang="sk-SK" dirty="0" smtClean="0"/>
              <a:t>páčil muzikál Okno mé lásky.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05908" y="3750017"/>
            <a:ext cx="3144197" cy="235814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5802" y="526046"/>
            <a:ext cx="3212978" cy="240973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4803" y="3753288"/>
            <a:ext cx="3140968" cy="235572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88867" y="3750036"/>
            <a:ext cx="3144349" cy="235826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54484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5599534" cy="543594"/>
          </a:xfrm>
        </p:spPr>
        <p:txBody>
          <a:bodyPr>
            <a:normAutofit/>
          </a:bodyPr>
          <a:lstStyle/>
          <a:p>
            <a:r>
              <a:rPr lang="cs-CZ" sz="2400" b="1" u="sng" dirty="0" smtClean="0">
                <a:solidFill>
                  <a:schemeClr val="accent1"/>
                </a:solidFill>
              </a:rPr>
              <a:t>Pondelok 7.11.2022</a:t>
            </a:r>
            <a:endParaRPr lang="cs-CZ" sz="2400" b="1" u="sng" dirty="0">
              <a:solidFill>
                <a:schemeClr val="accent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09334" y="1097655"/>
            <a:ext cx="3943350" cy="547260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sk-SK" dirty="0" smtClean="0"/>
              <a:t>Ráno sme odišli na prehliadku na      výukové a výskumné centrum Univerzity dopravnej fakulty Jana Pernera v Pardubiciach. Odprezentovali nám</a:t>
            </a:r>
            <a:r>
              <a:rPr lang="sk-SK" dirty="0"/>
              <a:t> </a:t>
            </a:r>
            <a:r>
              <a:rPr lang="sk-SK" dirty="0" smtClean="0"/>
              <a:t>porovnanie elektrického vozidla Hyundai Kona a spaľovacieho motorového vozidla Opel Astra. Porovnávali tam napríklad spotrebu v meste, v okreskách, v horách a na diaľniciach alebo dojazd na plnú nádrž/plné nabitie.</a:t>
            </a:r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endParaRPr lang="sk-SK" dirty="0" smtClean="0"/>
          </a:p>
          <a:p>
            <a:pPr marL="0" indent="0">
              <a:buNone/>
            </a:pPr>
            <a:r>
              <a:rPr lang="sk-SK" sz="2200" u="sng" dirty="0" smtClean="0">
                <a:solidFill>
                  <a:schemeClr val="accent1"/>
                </a:solidFill>
              </a:rPr>
              <a:t>Voľnočasové aktivity</a:t>
            </a:r>
            <a:r>
              <a:rPr lang="sk-SK" dirty="0" smtClean="0"/>
              <a:t>: </a:t>
            </a:r>
          </a:p>
          <a:p>
            <a:pPr marL="0" indent="0">
              <a:buNone/>
            </a:pPr>
            <a:r>
              <a:rPr lang="sk-SK" dirty="0" smtClean="0"/>
              <a:t>Poobede sme vyšli do mesta, kde sme sa išli pozrieť na Bielu Vežu, porobili sme pár fotiek a potom sme išli viacej spoznať mesto.</a:t>
            </a:r>
          </a:p>
          <a:p>
            <a:pPr marL="0" indent="0">
              <a:buNone/>
            </a:pPr>
            <a:endParaRPr lang="sk-SK" dirty="0" smtClean="0"/>
          </a:p>
          <a:p>
            <a:pPr marL="0" indent="0">
              <a:buNone/>
            </a:pPr>
            <a:r>
              <a:rPr lang="sk-SK" sz="2200" b="1" u="sng" dirty="0" smtClean="0">
                <a:solidFill>
                  <a:schemeClr val="accent1"/>
                </a:solidFill>
              </a:rPr>
              <a:t>To najlepšie z dňa</a:t>
            </a:r>
            <a:r>
              <a:rPr lang="sk-SK" sz="2200" dirty="0" smtClean="0"/>
              <a:t>:</a:t>
            </a:r>
          </a:p>
          <a:p>
            <a:pPr marL="0" indent="0">
              <a:buNone/>
            </a:pPr>
            <a:r>
              <a:rPr lang="sk-SK" dirty="0" smtClean="0"/>
              <a:t>Najviac sa mi páčila Biela v</a:t>
            </a:r>
            <a:r>
              <a:rPr lang="cs-CZ" dirty="0" err="1" smtClean="0"/>
              <a:t>eža</a:t>
            </a:r>
            <a:r>
              <a:rPr lang="sk-SK" dirty="0" smtClean="0"/>
              <a:t>. </a:t>
            </a:r>
            <a:endParaRPr lang="sk-SK" dirty="0"/>
          </a:p>
          <a:p>
            <a:pPr marL="0" indent="0">
              <a:buNone/>
            </a:pPr>
            <a:endParaRPr lang="sk-SK" dirty="0" smtClean="0"/>
          </a:p>
          <a:p>
            <a:pPr marL="0" indent="0">
              <a:buNone/>
            </a:pPr>
            <a:endParaRPr lang="sk-SK" dirty="0" smtClean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89126" y="482108"/>
            <a:ext cx="2420913" cy="20937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93685" y="241081"/>
            <a:ext cx="1933293" cy="20882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2786040"/>
            <a:ext cx="3528392" cy="26462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2898" y="4888965"/>
            <a:ext cx="2478203" cy="18586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9929031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9775423-6229-49D2-86E6-E732E30998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014" y="60342"/>
            <a:ext cx="8229600" cy="504056"/>
          </a:xfrm>
        </p:spPr>
        <p:txBody>
          <a:bodyPr>
            <a:normAutofit fontScale="90000"/>
          </a:bodyPr>
          <a:lstStyle/>
          <a:p>
            <a:r>
              <a:rPr lang="sk-SK" sz="2800" dirty="0">
                <a:solidFill>
                  <a:srgbClr val="FF0000"/>
                </a:solidFill>
              </a:rPr>
              <a:t>Záverečné zhrnutie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B4359074-1800-4641-A848-49FC815C60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642" y="957280"/>
            <a:ext cx="8640960" cy="5744922"/>
          </a:xfrm>
        </p:spPr>
        <p:txBody>
          <a:bodyPr>
            <a:normAutofit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sk-SK" sz="2000" dirty="0" smtClean="0"/>
              <a:t>Musím povedať že majstri na tejto škole sa mi veľmi páčili, venovali sa nám pomerne dosť a naučili ma niečo nové, za čo som rád.</a:t>
            </a:r>
            <a:endParaRPr lang="sk-SK" sz="2000" dirty="0"/>
          </a:p>
          <a:p>
            <a:pPr>
              <a:buFont typeface="Arial" panose="020B0604020202020204" pitchFamily="34" charset="0"/>
              <a:buChar char="•"/>
            </a:pPr>
            <a:r>
              <a:rPr lang="sk-SK" sz="2000" dirty="0" smtClean="0"/>
              <a:t>Naučil som sa viac hospodáriť s peniazmi a viac osamostatňovať sa.</a:t>
            </a:r>
            <a:endParaRPr lang="sk-SK" sz="2000" dirty="0"/>
          </a:p>
          <a:p>
            <a:r>
              <a:rPr lang="sk-SK" sz="2000" dirty="0" smtClean="0"/>
              <a:t>Dozvedel </a:t>
            </a:r>
            <a:r>
              <a:rPr lang="sk-SK" sz="2000" dirty="0"/>
              <a:t>som sa niekoľko nových vecí ohľadom histórie či už vozidiel alebo ľudí, čo vymysleli alebo vytvorili dopravné prostriedky alebo stroje na uľahčenie života.</a:t>
            </a:r>
          </a:p>
          <a:p>
            <a:r>
              <a:rPr lang="sk-SK" sz="2000" dirty="0"/>
              <a:t>Zlepšil som sa v športoch ako napríklad v bowlingu, v ktorom som aj vyhral nad našim p. učiteľom.</a:t>
            </a:r>
          </a:p>
          <a:p>
            <a:r>
              <a:rPr lang="sk-SK" sz="2000" dirty="0"/>
              <a:t>Vyšiel som najvyšší vrch v Českej Republike a trocha precvičil kondičku.</a:t>
            </a:r>
          </a:p>
          <a:p>
            <a:r>
              <a:rPr lang="sk-SK" sz="2000" dirty="0"/>
              <a:t>Pozrel som si ako sa vyučujú český žiaci alebo ako vyučujú pani učitelia/učiteľky na tejto </a:t>
            </a:r>
            <a:r>
              <a:rPr lang="sk-SK" sz="2000" dirty="0" smtClean="0"/>
              <a:t>škole, niektoré hodiny boli o niečo zaujímavejšie ako na našej škole alebo boli na rovnakej úrovni.</a:t>
            </a:r>
            <a:endParaRPr lang="sk-SK" sz="2000" dirty="0"/>
          </a:p>
          <a:p>
            <a:r>
              <a:rPr lang="sk-SK" sz="2000" dirty="0"/>
              <a:t>Zdokonalil som sa v Českom jazyku</a:t>
            </a:r>
            <a:r>
              <a:rPr lang="sk-SK" sz="2000" dirty="0" smtClean="0"/>
              <a:t>.</a:t>
            </a:r>
          </a:p>
          <a:p>
            <a:r>
              <a:rPr lang="sk-SK" sz="2000" dirty="0"/>
              <a:t>Na praxi som sa naučil opravovať, montovať alebo demontovať nové veci</a:t>
            </a:r>
            <a:r>
              <a:rPr lang="sk-SK" sz="2000" dirty="0" smtClean="0"/>
              <a:t>.</a:t>
            </a:r>
          </a:p>
          <a:p>
            <a:r>
              <a:rPr lang="sk-SK" sz="2000" dirty="0"/>
              <a:t>Spoznal som nové mestá, v ktorých som do teraz nebol.</a:t>
            </a:r>
          </a:p>
          <a:p>
            <a:endParaRPr lang="sk-SK" sz="2000" dirty="0"/>
          </a:p>
          <a:p>
            <a:pPr>
              <a:buFontTx/>
              <a:buChar char="-"/>
            </a:pPr>
            <a:endParaRPr lang="sk-SK" sz="2000" dirty="0"/>
          </a:p>
          <a:p>
            <a:pPr>
              <a:buFontTx/>
              <a:buChar char="-"/>
            </a:pPr>
            <a:endParaRPr lang="sk-SK" sz="2000" dirty="0"/>
          </a:p>
        </p:txBody>
      </p:sp>
      <p:graphicFrame>
        <p:nvGraphicFramePr>
          <p:cNvPr id="4" name="Zástupný objekt pre obsah 7">
            <a:extLst>
              <a:ext uri="{FF2B5EF4-FFF2-40B4-BE49-F238E27FC236}">
                <a16:creationId xmlns:a16="http://schemas.microsoft.com/office/drawing/2014/main" id="{BA8000FD-7DB9-46F0-8B43-32203CD96D4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47147791"/>
              </p:ext>
            </p:extLst>
          </p:nvPr>
        </p:nvGraphicFramePr>
        <p:xfrm>
          <a:off x="5796136" y="5877272"/>
          <a:ext cx="5759450" cy="896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60" name="Document" r:id="rId4" imgW="5759285" imgH="896748" progId="Word.Document.12">
                  <p:embed/>
                </p:oleObj>
              </mc:Choice>
              <mc:Fallback>
                <p:oleObj name="Document" r:id="rId4" imgW="5759285" imgH="896748" progId="Word.Document.12">
                  <p:embed/>
                  <p:pic>
                    <p:nvPicPr>
                      <p:cNvPr id="4" name="Zástupný objekt pre obsah 7">
                        <a:extLst>
                          <a:ext uri="{FF2B5EF4-FFF2-40B4-BE49-F238E27FC236}">
                            <a16:creationId xmlns:a16="http://schemas.microsoft.com/office/drawing/2014/main" id="{BA8000FD-7DB9-46F0-8B43-32203CD96D4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796136" y="5877272"/>
                        <a:ext cx="5759450" cy="8969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40353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609601"/>
            <a:ext cx="4186808" cy="659159"/>
          </a:xfrm>
        </p:spPr>
        <p:txBody>
          <a:bodyPr>
            <a:normAutofit/>
          </a:bodyPr>
          <a:lstStyle/>
          <a:p>
            <a:r>
              <a:rPr lang="sk-SK" sz="2400" b="1" u="sng" dirty="0" smtClean="0">
                <a:solidFill>
                  <a:schemeClr val="accent1"/>
                </a:solidFill>
              </a:rPr>
              <a:t>Utorok 8.11.2022</a:t>
            </a:r>
            <a:endParaRPr lang="sk-SK" sz="2400" b="1" u="sng" dirty="0">
              <a:solidFill>
                <a:schemeClr val="accent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1484784"/>
            <a:ext cx="4330824" cy="5040560"/>
          </a:xfrm>
        </p:spPr>
        <p:txBody>
          <a:bodyPr>
            <a:normAutofit lnSpcReduction="10000"/>
          </a:bodyPr>
          <a:lstStyle/>
          <a:p>
            <a:r>
              <a:rPr lang="sk-SK" dirty="0" smtClean="0"/>
              <a:t>Na druhý deň sme sa išli pozrieť ako vyzerajú ich vyučovacie hodiny.</a:t>
            </a:r>
          </a:p>
          <a:p>
            <a:r>
              <a:rPr lang="sk-SK" dirty="0" smtClean="0"/>
              <a:t>Boli sme na hodinách </a:t>
            </a:r>
            <a:r>
              <a:rPr lang="sk-SK" dirty="0" smtClean="0"/>
              <a:t>elektrotechniky</a:t>
            </a:r>
            <a:r>
              <a:rPr lang="sk-SK" dirty="0" smtClean="0"/>
              <a:t>, </a:t>
            </a:r>
            <a:r>
              <a:rPr lang="sk-SK" dirty="0" smtClean="0"/>
              <a:t>opravárenstva</a:t>
            </a:r>
            <a:r>
              <a:rPr lang="sk-SK" dirty="0" smtClean="0"/>
              <a:t>, </a:t>
            </a:r>
            <a:r>
              <a:rPr lang="sk-SK" dirty="0" smtClean="0"/>
              <a:t>strojárskej </a:t>
            </a:r>
            <a:r>
              <a:rPr lang="sk-SK" dirty="0"/>
              <a:t>t</a:t>
            </a:r>
            <a:r>
              <a:rPr lang="sk-SK" dirty="0" smtClean="0"/>
              <a:t>echnológie</a:t>
            </a:r>
            <a:r>
              <a:rPr lang="sk-SK" dirty="0" smtClean="0"/>
              <a:t>, </a:t>
            </a:r>
            <a:r>
              <a:rPr lang="sk-SK" dirty="0" smtClean="0"/>
              <a:t>elektropríslušenstva</a:t>
            </a:r>
            <a:r>
              <a:rPr lang="sk-SK" dirty="0" smtClean="0"/>
              <a:t>.</a:t>
            </a:r>
          </a:p>
          <a:p>
            <a:endParaRPr lang="sk-SK" dirty="0"/>
          </a:p>
          <a:p>
            <a:r>
              <a:rPr lang="sk-SK" sz="2000" b="1" u="sng" dirty="0" smtClean="0">
                <a:solidFill>
                  <a:schemeClr val="accent1"/>
                </a:solidFill>
              </a:rPr>
              <a:t>Voľnočasové aktivity</a:t>
            </a:r>
            <a:r>
              <a:rPr lang="sk-SK" dirty="0" smtClean="0"/>
              <a:t>:</a:t>
            </a:r>
          </a:p>
          <a:p>
            <a:r>
              <a:rPr lang="sk-SK" dirty="0" smtClean="0"/>
              <a:t>Poobede sme sa vybrali do Pardubíc kde sme išli viac spoznať mesto, pozreli sme sa na </a:t>
            </a:r>
            <a:r>
              <a:rPr lang="sk-SK" dirty="0" smtClean="0"/>
              <a:t>pardubický </a:t>
            </a:r>
            <a:r>
              <a:rPr lang="sk-SK" dirty="0" smtClean="0"/>
              <a:t>zámok a Vež Zelená brána.</a:t>
            </a:r>
          </a:p>
          <a:p>
            <a:r>
              <a:rPr lang="sk-SK" dirty="0" smtClean="0"/>
              <a:t> </a:t>
            </a:r>
            <a:r>
              <a:rPr lang="sk-SK" sz="2000" b="1" u="sng" dirty="0" smtClean="0">
                <a:solidFill>
                  <a:schemeClr val="accent1"/>
                </a:solidFill>
              </a:rPr>
              <a:t>To najlepšie z dňa</a:t>
            </a:r>
            <a:r>
              <a:rPr lang="sk-SK" dirty="0" smtClean="0"/>
              <a:t>: </a:t>
            </a:r>
          </a:p>
          <a:p>
            <a:r>
              <a:rPr lang="sk-SK" dirty="0" smtClean="0"/>
              <a:t>Najviac sa mi za dnešok páčil </a:t>
            </a:r>
            <a:r>
              <a:rPr lang="sk-SK" dirty="0" smtClean="0"/>
              <a:t>pardubický </a:t>
            </a:r>
            <a:r>
              <a:rPr lang="sk-SK" dirty="0"/>
              <a:t>z</a:t>
            </a:r>
            <a:r>
              <a:rPr lang="sk-SK" dirty="0" smtClean="0"/>
              <a:t>ámok</a:t>
            </a:r>
            <a:r>
              <a:rPr lang="sk-SK" dirty="0" smtClean="0"/>
              <a:t>.</a:t>
            </a:r>
            <a:endParaRPr lang="sk-SK" dirty="0"/>
          </a:p>
          <a:p>
            <a:pPr marL="0" indent="0">
              <a:buNone/>
            </a:pPr>
            <a:r>
              <a:rPr lang="sk-SK" dirty="0" smtClean="0"/>
              <a:t> 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319192" y="704136"/>
            <a:ext cx="3063303" cy="209839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92690" y="604594"/>
            <a:ext cx="3063303" cy="229747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8217" y="4183261"/>
            <a:ext cx="2232248" cy="167418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29606" y="3729034"/>
            <a:ext cx="2976331" cy="223224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8530887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609601"/>
            <a:ext cx="4330824" cy="587151"/>
          </a:xfrm>
        </p:spPr>
        <p:txBody>
          <a:bodyPr>
            <a:normAutofit/>
          </a:bodyPr>
          <a:lstStyle/>
          <a:p>
            <a:r>
              <a:rPr lang="sk-SK" sz="2400" b="1" u="sng" dirty="0" smtClean="0">
                <a:solidFill>
                  <a:schemeClr val="accent1"/>
                </a:solidFill>
              </a:rPr>
              <a:t>STREDA 9.11.2022</a:t>
            </a:r>
            <a:endParaRPr lang="sk-SK" sz="2400" b="1" u="sng" dirty="0">
              <a:solidFill>
                <a:schemeClr val="accent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30378" y="1165031"/>
            <a:ext cx="7165958" cy="1471881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sk-SK" dirty="0" smtClean="0"/>
              <a:t>Dnes ráno to bolo dos</a:t>
            </a:r>
            <a:r>
              <a:rPr lang="sk-SK" dirty="0"/>
              <a:t>ť</a:t>
            </a:r>
            <a:r>
              <a:rPr lang="sk-SK" dirty="0" smtClean="0"/>
              <a:t> zaujímavé, keďže sme vyrazili do Mladej Boleslavy. Dozvedeli sme sa o histórií koncernu Škoda, pozreli sme sa aj na múzeum veteránov a dizajnových modelov. Neskôr sme sa išli pozrieť na samotnú výrobu vozidiel Škoda.</a:t>
            </a:r>
          </a:p>
          <a:p>
            <a:pPr>
              <a:buFont typeface="Wingdings" panose="05000000000000000000" pitchFamily="2" charset="2"/>
              <a:buChar char="Ø"/>
            </a:pPr>
            <a:endParaRPr lang="sk-SK" dirty="0" smtClean="0"/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251520" y="2564904"/>
            <a:ext cx="3528392" cy="15121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endParaRPr lang="sk-SK" dirty="0" smtClean="0"/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430378" y="2478827"/>
            <a:ext cx="3491553" cy="14270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sk-SK" sz="2200" b="1" u="sng" dirty="0" smtClean="0">
                <a:solidFill>
                  <a:schemeClr val="accent1"/>
                </a:solidFill>
              </a:rPr>
              <a:t>Voľnočasové aktivity</a:t>
            </a:r>
            <a:r>
              <a:rPr lang="sk-SK" sz="2200" dirty="0" smtClean="0"/>
              <a:t>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k-SK" dirty="0" smtClean="0"/>
              <a:t>Večer sme vyrazili do Hvezdárne a planetária v Hradci Králové, kde sme mali prednášku a virtuálnu prehliadku vesmíru.</a:t>
            </a:r>
          </a:p>
        </p:txBody>
      </p:sp>
      <p:sp>
        <p:nvSpPr>
          <p:cNvPr id="6" name="Zástupný symbol pro obsah 2"/>
          <p:cNvSpPr txBox="1">
            <a:spLocks/>
          </p:cNvSpPr>
          <p:nvPr/>
        </p:nvSpPr>
        <p:spPr>
          <a:xfrm>
            <a:off x="430379" y="3982361"/>
            <a:ext cx="2701461" cy="14945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sk-SK" sz="2400" b="1" u="sng" dirty="0" smtClean="0">
                <a:solidFill>
                  <a:schemeClr val="accent1"/>
                </a:solidFill>
              </a:rPr>
              <a:t>To najlepšie z dňa</a:t>
            </a:r>
            <a:r>
              <a:rPr lang="sk-SK" dirty="0" smtClean="0"/>
              <a:t>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k-SK" dirty="0" smtClean="0"/>
              <a:t>Najviac sa mi na tomto dni páčilo ako sme vo Hvezdárni pozerali na vesmír a celkový program.</a:t>
            </a:r>
          </a:p>
          <a:p>
            <a:pPr>
              <a:buFont typeface="Wingdings" panose="05000000000000000000" pitchFamily="2" charset="2"/>
              <a:buChar char="Ø"/>
            </a:pPr>
            <a:endParaRPr lang="sk-SK" dirty="0" smtClean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10498" y="4303216"/>
            <a:ext cx="2820063" cy="21150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69982" y="4196632"/>
            <a:ext cx="2800719" cy="21005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27922" y="4365060"/>
            <a:ext cx="2466992" cy="18502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065762" y="2139290"/>
            <a:ext cx="2191310" cy="16434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69250" y="1976957"/>
            <a:ext cx="1971058" cy="2154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43614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4258816" cy="587151"/>
          </a:xfrm>
        </p:spPr>
        <p:txBody>
          <a:bodyPr>
            <a:normAutofit/>
          </a:bodyPr>
          <a:lstStyle/>
          <a:p>
            <a:r>
              <a:rPr lang="sk-SK" sz="2400" b="1" u="sng" dirty="0" smtClean="0">
                <a:solidFill>
                  <a:schemeClr val="accent1"/>
                </a:solidFill>
              </a:rPr>
              <a:t>Štvrtok 10.11.2022</a:t>
            </a:r>
            <a:endParaRPr lang="sk-SK" sz="2400" b="1" u="sng" dirty="0">
              <a:solidFill>
                <a:schemeClr val="accent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11560" y="1412776"/>
            <a:ext cx="4258816" cy="1790988"/>
          </a:xfrm>
        </p:spPr>
        <p:txBody>
          <a:bodyPr>
            <a:normAutofit fontScale="85000" lnSpcReduction="10000"/>
          </a:bodyPr>
          <a:lstStyle/>
          <a:p>
            <a:r>
              <a:rPr lang="sk-SK" dirty="0" smtClean="0"/>
              <a:t>V tento deň, sme ráno odišli prvý krát na prax na odborné učilište, kde sme sa rozdelili do skupín, v každej skupine sme boli po troch. </a:t>
            </a:r>
          </a:p>
          <a:p>
            <a:r>
              <a:rPr lang="sk-SK" dirty="0" smtClean="0"/>
              <a:t>Pracovali sme na zadaní od majstra</a:t>
            </a:r>
          </a:p>
          <a:p>
            <a:r>
              <a:rPr lang="sk-SK" dirty="0" smtClean="0"/>
              <a:t>Ako napríklad: Nahadzovanie hadičky ručnej </a:t>
            </a:r>
            <a:r>
              <a:rPr lang="sk-SK" dirty="0" smtClean="0"/>
              <a:t>brzdy, brzdových platničiek, </a:t>
            </a:r>
            <a:r>
              <a:rPr lang="sk-SK" dirty="0" smtClean="0"/>
              <a:t>montáže kotúča a strmeňa.</a:t>
            </a:r>
            <a:endParaRPr lang="sk-SK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36029" y="724095"/>
            <a:ext cx="4224468" cy="31683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384" y="3203764"/>
            <a:ext cx="3967042" cy="330887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59277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1" y="620689"/>
            <a:ext cx="4797823" cy="504056"/>
          </a:xfrm>
        </p:spPr>
        <p:txBody>
          <a:bodyPr>
            <a:noAutofit/>
          </a:bodyPr>
          <a:lstStyle/>
          <a:p>
            <a:r>
              <a:rPr lang="sk-SK" sz="2400" b="1" u="sng" dirty="0" smtClean="0">
                <a:solidFill>
                  <a:schemeClr val="accent1"/>
                </a:solidFill>
              </a:rPr>
              <a:t>Štvrtok – voľnočasové aktivity</a:t>
            </a:r>
            <a:endParaRPr lang="sk-SK" sz="2400" b="1" u="sng" dirty="0">
              <a:solidFill>
                <a:schemeClr val="accent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30487" y="1268760"/>
            <a:ext cx="4906888" cy="2799100"/>
          </a:xfrm>
        </p:spPr>
        <p:txBody>
          <a:bodyPr/>
          <a:lstStyle/>
          <a:p>
            <a:r>
              <a:rPr lang="sk-SK" dirty="0" smtClean="0"/>
              <a:t>Večer sme sa vybrali na Filharmóniu na koncert Ludwiga van Beethovena</a:t>
            </a:r>
            <a:r>
              <a:rPr lang="sk-SK" dirty="0" smtClean="0"/>
              <a:t>.</a:t>
            </a:r>
          </a:p>
          <a:p>
            <a:r>
              <a:rPr lang="sk-SK" dirty="0" smtClean="0"/>
              <a:t> </a:t>
            </a:r>
            <a:r>
              <a:rPr lang="sk-SK" dirty="0" smtClean="0"/>
              <a:t>S týmto štýlom hudby som sa stretol prvý krát. </a:t>
            </a:r>
          </a:p>
          <a:p>
            <a:r>
              <a:rPr lang="sk-SK" dirty="0" smtClean="0"/>
              <a:t>Bol som milo prekvapený a sám by som na takýto koncert nešiel.</a:t>
            </a:r>
          </a:p>
          <a:p>
            <a:endParaRPr lang="sk-SK" dirty="0"/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173486" y="3847902"/>
            <a:ext cx="2836985" cy="13597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sk-SK" sz="2000" b="1" u="sng" dirty="0" smtClean="0">
                <a:solidFill>
                  <a:schemeClr val="accent1"/>
                </a:solidFill>
              </a:rPr>
              <a:t>To najlepšie z dňa</a:t>
            </a:r>
            <a:r>
              <a:rPr lang="sk-SK" dirty="0" smtClean="0">
                <a:solidFill>
                  <a:schemeClr val="accent1"/>
                </a:solidFill>
              </a:rPr>
              <a:t>:</a:t>
            </a:r>
          </a:p>
          <a:p>
            <a:r>
              <a:rPr lang="sk-SK" dirty="0" smtClean="0">
                <a:solidFill>
                  <a:schemeClr val="accent1"/>
                </a:solidFill>
              </a:rPr>
              <a:t>Dnes sa mi najviac páčila Filharmónia. </a:t>
            </a:r>
            <a:endParaRPr lang="sk-SK" dirty="0">
              <a:solidFill>
                <a:schemeClr val="accent1"/>
              </a:solidFill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97339" y="587437"/>
            <a:ext cx="3766439" cy="28248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3573016"/>
            <a:ext cx="3756992" cy="28177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1558344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609601"/>
            <a:ext cx="4114800" cy="587151"/>
          </a:xfrm>
        </p:spPr>
        <p:txBody>
          <a:bodyPr>
            <a:normAutofit/>
          </a:bodyPr>
          <a:lstStyle/>
          <a:p>
            <a:r>
              <a:rPr lang="sk-SK" sz="2400" b="1" u="sng" dirty="0" smtClean="0">
                <a:solidFill>
                  <a:schemeClr val="accent1"/>
                </a:solidFill>
              </a:rPr>
              <a:t>Piatok 11.11.2022</a:t>
            </a:r>
            <a:endParaRPr lang="sk-SK" sz="2400" b="1" u="sng" dirty="0">
              <a:solidFill>
                <a:schemeClr val="accent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6882" y="1196752"/>
            <a:ext cx="4906888" cy="1574964"/>
          </a:xfrm>
        </p:spPr>
        <p:txBody>
          <a:bodyPr>
            <a:normAutofit lnSpcReduction="10000"/>
          </a:bodyPr>
          <a:lstStyle/>
          <a:p>
            <a:r>
              <a:rPr lang="sk-SK" dirty="0"/>
              <a:t> </a:t>
            </a:r>
            <a:r>
              <a:rPr lang="sk-SK" dirty="0" smtClean="0"/>
              <a:t>Dnes sme boli druhý krát na praxi, na odbornom učilišti, kde sme rozložili a </a:t>
            </a:r>
            <a:r>
              <a:rPr lang="sk-SK" dirty="0" smtClean="0"/>
              <a:t>zložili prevodovku: </a:t>
            </a:r>
            <a:r>
              <a:rPr lang="sk-SK" dirty="0" smtClean="0"/>
              <a:t>hriadeľ </a:t>
            </a:r>
            <a:r>
              <a:rPr lang="sk-SK" dirty="0" smtClean="0"/>
              <a:t>prevodovky, kontrola ozubených kolies a ložisiek.</a:t>
            </a:r>
          </a:p>
          <a:p>
            <a:r>
              <a:rPr lang="sk-SK" dirty="0"/>
              <a:t>N</a:t>
            </a:r>
            <a:r>
              <a:rPr lang="sk-SK" dirty="0" smtClean="0"/>
              <a:t>iekoľko </a:t>
            </a:r>
            <a:r>
              <a:rPr lang="sk-SK" dirty="0" smtClean="0"/>
              <a:t>krát sme si to zopakovali.</a:t>
            </a:r>
            <a:endParaRPr lang="sk-SK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62010" y="2114854"/>
            <a:ext cx="4464496" cy="334837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092" y="2924944"/>
            <a:ext cx="2716771" cy="362094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499900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609601"/>
            <a:ext cx="4402832" cy="587151"/>
          </a:xfrm>
        </p:spPr>
        <p:txBody>
          <a:bodyPr>
            <a:normAutofit/>
          </a:bodyPr>
          <a:lstStyle/>
          <a:p>
            <a:r>
              <a:rPr lang="sk-SK" sz="2400" b="1" u="sng" dirty="0" smtClean="0">
                <a:solidFill>
                  <a:schemeClr val="accent1"/>
                </a:solidFill>
              </a:rPr>
              <a:t>Piatok – pokračovanie dňa</a:t>
            </a:r>
            <a:endParaRPr lang="sk-SK" sz="2400" b="1" u="sng" dirty="0">
              <a:solidFill>
                <a:schemeClr val="accent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707904" y="1412776"/>
            <a:ext cx="5050904" cy="2367052"/>
          </a:xfrm>
        </p:spPr>
        <p:txBody>
          <a:bodyPr/>
          <a:lstStyle/>
          <a:p>
            <a:r>
              <a:rPr lang="sk-SK" dirty="0" smtClean="0"/>
              <a:t>Poobede sme išli na obhliadku na Pevnosť </a:t>
            </a:r>
            <a:r>
              <a:rPr lang="sk-SK" dirty="0" err="1" smtClean="0"/>
              <a:t>Josefov</a:t>
            </a:r>
            <a:r>
              <a:rPr lang="sk-SK" dirty="0" smtClean="0"/>
              <a:t>, kde sme preskúmali podzemné podchody vytvorené z vyvýšenín.</a:t>
            </a:r>
            <a:endParaRPr lang="sk-SK" dirty="0"/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4706053"/>
            <a:ext cx="3600400" cy="16561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sk-SK" sz="2000" b="1" u="sng" dirty="0" smtClean="0">
                <a:solidFill>
                  <a:schemeClr val="accent1"/>
                </a:solidFill>
              </a:rPr>
              <a:t>To najlepšie z dňa</a:t>
            </a:r>
            <a:r>
              <a:rPr lang="sk-SK" dirty="0" smtClean="0"/>
              <a:t>:</a:t>
            </a:r>
          </a:p>
          <a:p>
            <a:r>
              <a:rPr lang="sk-SK" dirty="0" smtClean="0"/>
              <a:t>Priučil som sa ako rozložiť a </a:t>
            </a:r>
            <a:r>
              <a:rPr lang="sk-SK" dirty="0" smtClean="0"/>
              <a:t>zložiť prevodovku.</a:t>
            </a:r>
            <a:endParaRPr lang="sk-SK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3554" y="1630679"/>
            <a:ext cx="2688299" cy="20162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501008"/>
            <a:ext cx="3851920" cy="28889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88640"/>
            <a:ext cx="2555776" cy="19168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538523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609601"/>
            <a:ext cx="4474840" cy="515143"/>
          </a:xfrm>
        </p:spPr>
        <p:txBody>
          <a:bodyPr>
            <a:normAutofit/>
          </a:bodyPr>
          <a:lstStyle/>
          <a:p>
            <a:r>
              <a:rPr lang="sk-SK" sz="2400" dirty="0" smtClean="0">
                <a:solidFill>
                  <a:schemeClr val="accent1"/>
                </a:solidFill>
              </a:rPr>
              <a:t>Sobota 12.11.2022</a:t>
            </a:r>
            <a:endParaRPr lang="sk-SK" sz="2400" dirty="0">
              <a:solidFill>
                <a:schemeClr val="accent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915816" y="4509120"/>
            <a:ext cx="5817840" cy="2520280"/>
          </a:xfrm>
        </p:spPr>
        <p:txBody>
          <a:bodyPr/>
          <a:lstStyle/>
          <a:p>
            <a:r>
              <a:rPr lang="sk-SK" dirty="0" smtClean="0"/>
              <a:t>V sobotu ráno sme sa vybrali na túru na najvyšší vrch Českej Republiky - </a:t>
            </a:r>
            <a:r>
              <a:rPr lang="sk-SK" dirty="0" err="1" smtClean="0"/>
              <a:t>Snežka</a:t>
            </a:r>
            <a:r>
              <a:rPr lang="sk-SK" dirty="0" smtClean="0"/>
              <a:t>. Na samotný vrchol sme išli približne 2 hodiny a bol tam nádherný výhľad na Poľsko a Česko.</a:t>
            </a:r>
            <a:endParaRPr lang="sk-SK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653136"/>
            <a:ext cx="2496277" cy="18722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0" y="2191626"/>
            <a:ext cx="2699792" cy="20248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9785" y="2132402"/>
            <a:ext cx="2736304" cy="20522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1597560"/>
            <a:ext cx="3491880" cy="26189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06521153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ebe">
  <a:themeElements>
    <a:clrScheme name="Nebe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Neb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Nebe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42E5908D-19A2-46FD-89FA-638B126129EF}"/>
    </a:ext>
  </a:extLst>
</a:theme>
</file>

<file path=ppt/theme/theme2.xml><?xml version="1.0" encoding="utf-8"?>
<a:theme xmlns:a="http://schemas.openxmlformats.org/drawingml/2006/main" name="Motív balík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TM03457452[[fn=Nebe]]</Template>
  <TotalTime>943</TotalTime>
  <Words>1203</Words>
  <Application>Microsoft Office PowerPoint</Application>
  <PresentationFormat>Předvádění na obrazovce (4:3)</PresentationFormat>
  <Paragraphs>106</Paragraphs>
  <Slides>20</Slides>
  <Notes>2</Notes>
  <HiddenSlides>0</HiddenSlides>
  <MMClips>0</MMClips>
  <ScaleCrop>false</ScaleCrop>
  <HeadingPairs>
    <vt:vector size="8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20</vt:i4>
      </vt:variant>
    </vt:vector>
  </HeadingPairs>
  <TitlesOfParts>
    <vt:vector size="26" baseType="lpstr">
      <vt:lpstr>Arial</vt:lpstr>
      <vt:lpstr>Calibri</vt:lpstr>
      <vt:lpstr>Calibri Light</vt:lpstr>
      <vt:lpstr>Wingdings</vt:lpstr>
      <vt:lpstr>Nebe</vt:lpstr>
      <vt:lpstr>Document</vt:lpstr>
      <vt:lpstr>KA122 - Mobilita učiacich sa a zamestnancov v OVP Projekt:  Odbornosť a zručnosť   Prijímateľ projektu: Stredná odborná škola dopravná Rosinská cesta 2  010 08 Žilina Miesto pobytu:  Střední odborná škola a Střední odborné učiliště,  Hradec Králové, Vocelova 1338, Hradec Králové,   Česká republika Dátum pobytu:  07.11.-18.11.2022</vt:lpstr>
      <vt:lpstr>Pondelok 7.11.2022</vt:lpstr>
      <vt:lpstr>Utorok 8.11.2022</vt:lpstr>
      <vt:lpstr>STREDA 9.11.2022</vt:lpstr>
      <vt:lpstr>Štvrtok 10.11.2022</vt:lpstr>
      <vt:lpstr>Štvrtok – voľnočasové aktivity</vt:lpstr>
      <vt:lpstr>Piatok 11.11.2022</vt:lpstr>
      <vt:lpstr>Piatok – pokračovanie dňa</vt:lpstr>
      <vt:lpstr>Sobota 12.11.2022</vt:lpstr>
      <vt:lpstr>Sobota – Voľnočasové aktivity</vt:lpstr>
      <vt:lpstr>Nedeľa 13.11.2022</vt:lpstr>
      <vt:lpstr>Pondelok 14.11.2022</vt:lpstr>
      <vt:lpstr>Pondelok – voľnočasové aktivity </vt:lpstr>
      <vt:lpstr>Utorok 15.11.2022</vt:lpstr>
      <vt:lpstr>Utorok voľnočasové aktivity</vt:lpstr>
      <vt:lpstr>Streda 16.11.2022</vt:lpstr>
      <vt:lpstr>Štvrtok 17.11.2022</vt:lpstr>
      <vt:lpstr>.</vt:lpstr>
      <vt:lpstr>Piatok 18.11.2022</vt:lpstr>
      <vt:lpstr>Záverečné zhrnutie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KA102 - Mobilita učiacich sa a zamestnancov v OVP Projekt:  Podporujeme žiakov   Prijímateľ projektu: Stredná odborná škola dopravná Rosinská cesta 2  010 08 Žilina Miesto pobytu:  Střední odborná škola a Střední odborné učiliště,  Hradec Králové, Vocelova 1338, Hradec Králové,   Česká republika Dátum pobytu:  15.11.-26.11.2021</dc:title>
  <dc:creator>ProBook</dc:creator>
  <cp:lastModifiedBy>lektor</cp:lastModifiedBy>
  <cp:revision>100</cp:revision>
  <dcterms:created xsi:type="dcterms:W3CDTF">2021-11-16T15:09:50Z</dcterms:created>
  <dcterms:modified xsi:type="dcterms:W3CDTF">2022-11-19T08:02:44Z</dcterms:modified>
</cp:coreProperties>
</file>