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8" r:id="rId1"/>
  </p:sldMasterIdLst>
  <p:notesMasterIdLst>
    <p:notesMasterId r:id="rId16"/>
  </p:notesMasterIdLst>
  <p:sldIdLst>
    <p:sldId id="256" r:id="rId2"/>
    <p:sldId id="296" r:id="rId3"/>
    <p:sldId id="298" r:id="rId4"/>
    <p:sldId id="300" r:id="rId5"/>
    <p:sldId id="302" r:id="rId6"/>
    <p:sldId id="304" r:id="rId7"/>
    <p:sldId id="306" r:id="rId8"/>
    <p:sldId id="307" r:id="rId9"/>
    <p:sldId id="308" r:id="rId10"/>
    <p:sldId id="310" r:id="rId11"/>
    <p:sldId id="312" r:id="rId12"/>
    <p:sldId id="313" r:id="rId13"/>
    <p:sldId id="315" r:id="rId14"/>
    <p:sldId id="295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572" y="-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28F88-E820-446B-91C3-4B7C94F67E15}" type="datetimeFigureOut">
              <a:rPr lang="sk-SK" smtClean="0"/>
              <a:t>19. 11. 2022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081D75-8BC5-418A-B91D-35EFE76AD94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03857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81D75-8BC5-418A-B91D-35EFE76AD94B}" type="slidenum">
              <a:rPr lang="sk-SK" smtClean="0"/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75126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19. 11. 2022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18818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19. 11. 2022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53936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19. 11. 2022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89668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cs-CZ" smtClean="0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19. 11. 2022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170393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19. 11. 2022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83669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19. 11. 2022</a:t>
            </a:fld>
            <a:endParaRPr lang="sk-SK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86035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19. 11. 2022</a:t>
            </a:fld>
            <a:endParaRPr lang="sk-SK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61625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19. 11. 2022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707151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19. 11. 2022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02689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19. 11. 2022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65492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19. 11. 2022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99898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19. 11. 2022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45961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19. 11. 2022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66187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19. 11. 2022</a:t>
            </a:fld>
            <a:endParaRPr lang="sk-SK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45372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19. 11. 2022</a:t>
            </a:fld>
            <a:endParaRPr lang="sk-SK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46871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19. 11. 2022</a:t>
            </a:fld>
            <a:endParaRPr lang="sk-SK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49832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19. 11. 2022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06475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0B597FB-F969-4C2F-81DB-2B908FE5E8AA}" type="datetimeFigureOut">
              <a:rPr lang="sk-SK" smtClean="0"/>
              <a:t>19. 11. 2022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D60C9-4A45-46EF-9370-2232258D1A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762177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1" r:id="rId13"/>
    <p:sldLayoutId id="2147483852" r:id="rId14"/>
    <p:sldLayoutId id="2147483853" r:id="rId15"/>
    <p:sldLayoutId id="2147483854" r:id="rId16"/>
    <p:sldLayoutId id="2147483855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9.emf"/><Relationship Id="rId4" Type="http://schemas.openxmlformats.org/officeDocument/2006/relationships/package" Target="../embeddings/Dokument_aplikace_Microsoft_Word.docx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70189" y="1124744"/>
            <a:ext cx="7988011" cy="3600399"/>
          </a:xfrm>
        </p:spPr>
        <p:txBody>
          <a:bodyPr>
            <a:normAutofit/>
          </a:bodyPr>
          <a:lstStyle/>
          <a:p>
            <a:pPr algn="l">
              <a:tabLst>
                <a:tab pos="2068513" algn="l"/>
              </a:tabLst>
            </a:pPr>
            <a:r>
              <a:rPr lang="sk-SK" sz="2000" b="1" dirty="0" smtClean="0"/>
              <a:t>KA122 </a:t>
            </a:r>
            <a:r>
              <a:rPr lang="sk-SK" sz="2000" b="1" dirty="0"/>
              <a:t>- Mobilita učiacich sa a zamestnancov v OVP</a:t>
            </a:r>
            <a:r>
              <a:rPr lang="sk-SK" sz="2000" dirty="0"/>
              <a:t/>
            </a:r>
            <a:br>
              <a:rPr lang="sk-SK" sz="2000" dirty="0"/>
            </a:br>
            <a:r>
              <a:rPr lang="sk-SK" sz="2000" b="1" dirty="0"/>
              <a:t>Projekt:  </a:t>
            </a:r>
            <a:r>
              <a:rPr lang="sk-SK" sz="2000" b="1" dirty="0" smtClean="0"/>
              <a:t>Odbornosť a zručnosť</a:t>
            </a:r>
            <a:r>
              <a:rPr lang="sk-SK" sz="2000" b="1" dirty="0"/>
              <a:t/>
            </a:r>
            <a:br>
              <a:rPr lang="sk-SK" sz="2000" b="1" dirty="0"/>
            </a:br>
            <a:r>
              <a:rPr lang="sk-SK" sz="2000" b="1" dirty="0"/>
              <a:t/>
            </a:r>
            <a:br>
              <a:rPr lang="sk-SK" sz="2000" b="1" dirty="0"/>
            </a:br>
            <a:r>
              <a:rPr lang="sk-SK" sz="2000" dirty="0"/>
              <a:t/>
            </a:r>
            <a:br>
              <a:rPr lang="sk-SK" sz="2000" dirty="0"/>
            </a:br>
            <a:r>
              <a:rPr lang="sk-SK" sz="2000" dirty="0"/>
              <a:t>Prijímateľ projektu: </a:t>
            </a:r>
            <a:r>
              <a:rPr lang="sk-SK" sz="2000" b="1" dirty="0"/>
              <a:t>Stredná odborná škola dopravná </a:t>
            </a:r>
            <a:r>
              <a:rPr lang="sk-SK" sz="2000" b="1" dirty="0" err="1"/>
              <a:t>Rosinská</a:t>
            </a:r>
            <a:r>
              <a:rPr lang="sk-SK" sz="2000" b="1" dirty="0"/>
              <a:t> cesta 2</a:t>
            </a:r>
            <a:br>
              <a:rPr lang="sk-SK" sz="2000" b="1" dirty="0"/>
            </a:br>
            <a:r>
              <a:rPr lang="sk-SK" sz="2000" b="1" dirty="0"/>
              <a:t>	010 08 Žilina</a:t>
            </a:r>
            <a:br>
              <a:rPr lang="sk-SK" sz="2000" b="1" dirty="0"/>
            </a:br>
            <a:r>
              <a:rPr lang="sk-SK" sz="2000" dirty="0"/>
              <a:t>Miesto pobytu: 	</a:t>
            </a:r>
            <a:r>
              <a:rPr lang="en-US" sz="2000" b="1" dirty="0" err="1"/>
              <a:t>Střední</a:t>
            </a:r>
            <a:r>
              <a:rPr lang="en-US" sz="2000" b="1" dirty="0"/>
              <a:t> odborná škola a </a:t>
            </a:r>
            <a:r>
              <a:rPr lang="en-US" sz="2000" b="1" dirty="0" err="1"/>
              <a:t>Střední</a:t>
            </a:r>
            <a:r>
              <a:rPr lang="en-US" sz="2000" b="1" dirty="0"/>
              <a:t> </a:t>
            </a:r>
            <a:r>
              <a:rPr lang="en-US" sz="2000" b="1" dirty="0" err="1"/>
              <a:t>odborné</a:t>
            </a:r>
            <a:r>
              <a:rPr lang="en-US" sz="2000" b="1" dirty="0"/>
              <a:t> </a:t>
            </a:r>
            <a:r>
              <a:rPr lang="en-US" sz="2000" b="1" dirty="0" err="1"/>
              <a:t>učiliště</a:t>
            </a:r>
            <a:r>
              <a:rPr lang="en-US" sz="2000" b="1" dirty="0"/>
              <a:t>, </a:t>
            </a:r>
            <a:r>
              <a:rPr lang="sk-SK" sz="2000" b="1" dirty="0"/>
              <a:t>	</a:t>
            </a:r>
            <a:r>
              <a:rPr lang="en-US" sz="2000" b="1" dirty="0"/>
              <a:t>Hradec </a:t>
            </a:r>
            <a:r>
              <a:rPr lang="en-US" sz="2000" b="1" dirty="0" err="1"/>
              <a:t>Králové</a:t>
            </a:r>
            <a:r>
              <a:rPr lang="en-US" sz="2000" b="1" dirty="0"/>
              <a:t>, </a:t>
            </a:r>
            <a:r>
              <a:rPr lang="en-US" sz="2000" b="1" dirty="0" err="1"/>
              <a:t>Vocelova</a:t>
            </a:r>
            <a:r>
              <a:rPr lang="en-US" sz="2000" b="1" dirty="0"/>
              <a:t> 1338, Hradec </a:t>
            </a:r>
            <a:r>
              <a:rPr lang="en-US" sz="2000" b="1" dirty="0" err="1"/>
              <a:t>Králové</a:t>
            </a:r>
            <a:r>
              <a:rPr lang="en-US" sz="2000" b="1" dirty="0"/>
              <a:t>,  </a:t>
            </a:r>
            <a:r>
              <a:rPr lang="sk-SK" sz="2000" b="1" dirty="0"/>
              <a:t>	</a:t>
            </a:r>
            <a:r>
              <a:rPr lang="en-US" sz="2000" b="1" dirty="0" err="1"/>
              <a:t>Česká</a:t>
            </a:r>
            <a:r>
              <a:rPr lang="en-US" sz="2000" b="1" dirty="0"/>
              <a:t> </a:t>
            </a:r>
            <a:r>
              <a:rPr lang="en-US" sz="2000" b="1" dirty="0" err="1"/>
              <a:t>republika</a:t>
            </a:r>
            <a:r>
              <a:rPr lang="sk-SK" sz="2000" dirty="0"/>
              <a:t/>
            </a:r>
            <a:br>
              <a:rPr lang="sk-SK" sz="2000" dirty="0"/>
            </a:br>
            <a:r>
              <a:rPr lang="sk-SK" sz="2000" dirty="0"/>
              <a:t>Dátum pobytu</a:t>
            </a:r>
            <a:r>
              <a:rPr lang="sk-SK" sz="2000" b="1" dirty="0"/>
              <a:t>: 	</a:t>
            </a:r>
            <a:r>
              <a:rPr lang="sk-SK" sz="2000" b="1" dirty="0" smtClean="0"/>
              <a:t>07.11.-18.11.2022</a:t>
            </a:r>
            <a:endParaRPr lang="sk-SK" sz="20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09478" y="4725144"/>
            <a:ext cx="7776864" cy="1584176"/>
          </a:xfrm>
        </p:spPr>
        <p:txBody>
          <a:bodyPr>
            <a:normAutofit fontScale="25000" lnSpcReduction="20000"/>
          </a:bodyPr>
          <a:lstStyle/>
          <a:p>
            <a:endParaRPr lang="sk-SK" dirty="0"/>
          </a:p>
          <a:p>
            <a:endParaRPr lang="sk-SK" dirty="0"/>
          </a:p>
          <a:p>
            <a:pPr algn="l"/>
            <a:r>
              <a:rPr lang="sk-SK" sz="9600" b="1" dirty="0">
                <a:solidFill>
                  <a:srgbClr val="FF0000"/>
                </a:solidFill>
              </a:rPr>
              <a:t>Účastník</a:t>
            </a:r>
            <a:r>
              <a:rPr lang="sk-SK" sz="9600" b="1" dirty="0" smtClean="0">
                <a:solidFill>
                  <a:srgbClr val="FF0000"/>
                </a:solidFill>
              </a:rPr>
              <a:t>: Stanislav Malík</a:t>
            </a:r>
            <a:endParaRPr lang="sk-SK" sz="9600" b="1" dirty="0">
              <a:solidFill>
                <a:srgbClr val="FF0000"/>
              </a:solidFill>
            </a:endParaRPr>
          </a:p>
          <a:p>
            <a:pPr algn="l"/>
            <a:endParaRPr lang="sk-SK" sz="7400" b="1" dirty="0">
              <a:solidFill>
                <a:srgbClr val="FF0000"/>
              </a:solidFill>
            </a:endParaRPr>
          </a:p>
          <a:p>
            <a:pPr algn="l"/>
            <a:endParaRPr lang="sk-SK" sz="7400" b="1" dirty="0">
              <a:solidFill>
                <a:srgbClr val="FF0000"/>
              </a:solidFill>
            </a:endParaRPr>
          </a:p>
          <a:p>
            <a:pPr algn="l"/>
            <a:r>
              <a:rPr lang="fr-FR" sz="4800" b="1" dirty="0">
                <a:solidFill>
                  <a:schemeClr val="tx1"/>
                </a:solidFill>
              </a:rPr>
              <a:t>Za obsah zodpovedá autor a Európska komisia ani národná agentúra nenesú zodpovednosť za použitie týchto informácií</a:t>
            </a:r>
            <a:endParaRPr lang="sk-SK" sz="4800" b="1" dirty="0">
              <a:solidFill>
                <a:schemeClr val="tx1"/>
              </a:solidFill>
            </a:endParaRPr>
          </a:p>
          <a:p>
            <a:r>
              <a:rPr lang="sk-SK" dirty="0"/>
              <a:t> </a:t>
            </a:r>
          </a:p>
          <a:p>
            <a:pPr algn="l"/>
            <a:endParaRPr lang="sk-SK" dirty="0"/>
          </a:p>
        </p:txBody>
      </p:sp>
      <p:pic>
        <p:nvPicPr>
          <p:cNvPr id="1026" name="Obrázok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9986"/>
            <a:ext cx="1966912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253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Utorok-deviaty deň</a:t>
            </a:r>
            <a:br>
              <a:rPr lang="sk-SK" dirty="0" smtClean="0"/>
            </a:br>
            <a:r>
              <a:rPr lang="sk-SK" dirty="0" smtClean="0"/>
              <a:t>15.11.2022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Dnes ráno sme absolvovali odborný výcvik na školských dielňach. </a:t>
            </a:r>
          </a:p>
          <a:p>
            <a:r>
              <a:rPr lang="sk-SK" dirty="0" smtClean="0"/>
              <a:t>Montovali sme ťažné zariadenie ktoré slúži na zapojenie vozíka za auto, ďalej sme zapájali elektrickú inštaláciu príslušnú k zariadeniu. </a:t>
            </a:r>
          </a:p>
          <a:p>
            <a:r>
              <a:rPr lang="sk-SK" dirty="0" smtClean="0"/>
              <a:t>Večer sme si boli zahrať bowlling s profesormi a zároveň to bol aj top dňa.  </a:t>
            </a:r>
            <a:endParaRPr lang="sk-SK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73255">
            <a:off x="7126807" y="4607191"/>
            <a:ext cx="1444956" cy="19203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74747">
            <a:off x="7428067" y="2358592"/>
            <a:ext cx="1461043" cy="1941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30238">
            <a:off x="7524989" y="227897"/>
            <a:ext cx="1269431" cy="1685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51959">
            <a:off x="332667" y="4581762"/>
            <a:ext cx="1544709" cy="2052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17641">
            <a:off x="2557958" y="4599938"/>
            <a:ext cx="1485861" cy="19747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26010">
            <a:off x="4504661" y="4717208"/>
            <a:ext cx="2110859" cy="1581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83763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Streda-desiaty deň</a:t>
            </a:r>
            <a:br>
              <a:rPr lang="sk-SK" dirty="0" smtClean="0"/>
            </a:br>
            <a:r>
              <a:rPr lang="sk-SK" dirty="0" smtClean="0"/>
              <a:t>16.11.2022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Ráno sme boli na návšteve leteckého múzea Jána </a:t>
            </a:r>
            <a:r>
              <a:rPr lang="sk-SK" dirty="0" err="1" smtClean="0"/>
              <a:t>Kašpara</a:t>
            </a:r>
            <a:r>
              <a:rPr lang="sk-SK" dirty="0" smtClean="0"/>
              <a:t> v Pardubiciach.  </a:t>
            </a:r>
          </a:p>
          <a:p>
            <a:r>
              <a:rPr lang="sk-SK" dirty="0" smtClean="0"/>
              <a:t>Mali tam veľa prototypov lietadiel.  </a:t>
            </a:r>
          </a:p>
          <a:p>
            <a:r>
              <a:rPr lang="sk-SK" dirty="0" smtClean="0"/>
              <a:t>Vyskúšali sme si tam letecký </a:t>
            </a:r>
            <a:r>
              <a:rPr lang="sk-SK" dirty="0" smtClean="0"/>
              <a:t>simulátor </a:t>
            </a:r>
            <a:r>
              <a:rPr lang="sk-SK" dirty="0" smtClean="0"/>
              <a:t>virtuálnej </a:t>
            </a:r>
            <a:r>
              <a:rPr lang="sk-SK" dirty="0" smtClean="0"/>
              <a:t>reality.  </a:t>
            </a:r>
            <a:endParaRPr lang="sk-SK" dirty="0" smtClean="0"/>
          </a:p>
          <a:p>
            <a:r>
              <a:rPr lang="sk-SK" dirty="0"/>
              <a:t>T</a:t>
            </a:r>
            <a:r>
              <a:rPr lang="sk-SK" dirty="0" smtClean="0"/>
              <a:t>op dňa: exkurzia leteckého múzea.</a:t>
            </a:r>
          </a:p>
          <a:p>
            <a:endParaRPr lang="sk-SK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93086">
            <a:off x="1088050" y="4485766"/>
            <a:ext cx="1561457" cy="20752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00026">
            <a:off x="3733759" y="4331450"/>
            <a:ext cx="1747279" cy="23221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92643">
            <a:off x="6183249" y="3753223"/>
            <a:ext cx="2054917" cy="27310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75893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Štvrtok-jedenásty deň</a:t>
            </a:r>
            <a:br>
              <a:rPr lang="sk-SK" dirty="0" smtClean="0"/>
            </a:br>
            <a:r>
              <a:rPr lang="sk-SK" dirty="0" smtClean="0"/>
              <a:t>17.11.2022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7700" y="2060848"/>
            <a:ext cx="6552612" cy="4195481"/>
          </a:xfrm>
        </p:spPr>
        <p:txBody>
          <a:bodyPr/>
          <a:lstStyle/>
          <a:p>
            <a:r>
              <a:rPr lang="sk-SK" dirty="0" smtClean="0"/>
              <a:t>Od </a:t>
            </a:r>
            <a:r>
              <a:rPr lang="sk-SK" dirty="0"/>
              <a:t>rána </a:t>
            </a:r>
            <a:r>
              <a:rPr lang="sk-SK" dirty="0" smtClean="0"/>
              <a:t>sme boli </a:t>
            </a:r>
            <a:r>
              <a:rPr lang="sk-SK" dirty="0"/>
              <a:t>na </a:t>
            </a:r>
            <a:r>
              <a:rPr lang="sk-SK" dirty="0" smtClean="0"/>
              <a:t>prehliadke mesta Prahy.</a:t>
            </a:r>
          </a:p>
          <a:p>
            <a:r>
              <a:rPr lang="sk-SK" dirty="0" smtClean="0"/>
              <a:t>Prešli sme si známe miesta ako </a:t>
            </a:r>
            <a:r>
              <a:rPr lang="sk-SK" dirty="0" err="1" smtClean="0"/>
              <a:t>karlov</a:t>
            </a:r>
            <a:r>
              <a:rPr lang="sk-SK" dirty="0" smtClean="0"/>
              <a:t> most, </a:t>
            </a:r>
            <a:r>
              <a:rPr lang="sk-SK" dirty="0" err="1"/>
              <a:t>v</a:t>
            </a:r>
            <a:r>
              <a:rPr lang="sk-SK" dirty="0" err="1" smtClean="0"/>
              <a:t>áclavské</a:t>
            </a:r>
            <a:r>
              <a:rPr lang="sk-SK" dirty="0" smtClean="0"/>
              <a:t>  námestie, potom sme boli v národnom </a:t>
            </a:r>
            <a:r>
              <a:rPr lang="sk-SK" dirty="0"/>
              <a:t>t</a:t>
            </a:r>
            <a:r>
              <a:rPr lang="sk-SK" dirty="0" smtClean="0"/>
              <a:t>echnickom </a:t>
            </a:r>
            <a:r>
              <a:rPr lang="sk-SK" dirty="0"/>
              <a:t>m</a:t>
            </a:r>
            <a:r>
              <a:rPr lang="sk-SK" dirty="0" smtClean="0"/>
              <a:t>úzeu.</a:t>
            </a:r>
          </a:p>
          <a:p>
            <a:r>
              <a:rPr lang="sk-SK" dirty="0" smtClean="0"/>
              <a:t>Večer sme boli na muzikáli Okno </a:t>
            </a:r>
            <a:r>
              <a:rPr lang="sk-SK" dirty="0" err="1" smtClean="0"/>
              <a:t>mé</a:t>
            </a:r>
            <a:r>
              <a:rPr lang="sk-SK" dirty="0" smtClean="0"/>
              <a:t> Lásky ktoré sa hralo v divadle Broadway.</a:t>
            </a:r>
          </a:p>
          <a:p>
            <a:r>
              <a:rPr lang="sk-SK" dirty="0" smtClean="0"/>
              <a:t>Top dňa: divadlo.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69595">
            <a:off x="5415168" y="4544474"/>
            <a:ext cx="1341447" cy="1782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87655">
            <a:off x="7301909" y="2469356"/>
            <a:ext cx="1637596" cy="2176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6654">
            <a:off x="6957076" y="269796"/>
            <a:ext cx="1426546" cy="1895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077320"/>
            <a:ext cx="1436612" cy="95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53687">
            <a:off x="6985996" y="5137582"/>
            <a:ext cx="2008775" cy="1336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64715">
            <a:off x="3630210" y="4608573"/>
            <a:ext cx="1476375" cy="1962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67469">
            <a:off x="364848" y="4608574"/>
            <a:ext cx="1476375" cy="1962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169766">
            <a:off x="2008587" y="4718727"/>
            <a:ext cx="1476375" cy="1962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48798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Piatok-trinásty deň</a:t>
            </a:r>
            <a:br>
              <a:rPr lang="sk-SK" dirty="0" smtClean="0"/>
            </a:br>
            <a:r>
              <a:rPr lang="sk-SK" dirty="0" smtClean="0"/>
              <a:t>18.11.2022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Dnes sme boli vo Vysokom Mýte v múzeu </a:t>
            </a:r>
            <a:r>
              <a:rPr lang="cs-CZ" dirty="0" err="1" smtClean="0"/>
              <a:t>karosárstva</a:t>
            </a:r>
            <a:r>
              <a:rPr lang="cs-CZ" dirty="0" smtClean="0"/>
              <a:t>, </a:t>
            </a:r>
            <a:r>
              <a:rPr lang="cs-CZ" dirty="0" err="1" smtClean="0"/>
              <a:t>boli</a:t>
            </a:r>
            <a:r>
              <a:rPr lang="cs-CZ" dirty="0" smtClean="0"/>
              <a:t> tam samé československé veterány. </a:t>
            </a:r>
          </a:p>
          <a:p>
            <a:r>
              <a:rPr lang="cs-CZ" dirty="0" smtClean="0"/>
              <a:t>Dozvedeli sme </a:t>
            </a:r>
            <a:r>
              <a:rPr lang="sk-SK" dirty="0" smtClean="0"/>
              <a:t>sa</a:t>
            </a:r>
            <a:r>
              <a:rPr lang="cs-CZ" dirty="0" smtClean="0"/>
              <a:t> </a:t>
            </a:r>
            <a:r>
              <a:rPr lang="sk-SK" dirty="0" smtClean="0"/>
              <a:t>informácie</a:t>
            </a:r>
            <a:r>
              <a:rPr lang="cs-CZ" dirty="0" smtClean="0"/>
              <a:t> o historií </a:t>
            </a:r>
            <a:r>
              <a:rPr lang="cs-CZ" dirty="0" err="1" smtClean="0"/>
              <a:t>karosárskej</a:t>
            </a:r>
            <a:r>
              <a:rPr lang="cs-CZ" dirty="0" smtClean="0"/>
              <a:t> firmy Sodomka a </a:t>
            </a:r>
            <a:r>
              <a:rPr lang="sk-SK" dirty="0" smtClean="0"/>
              <a:t>kam smerovala svoju cestu výroby</a:t>
            </a:r>
            <a:r>
              <a:rPr lang="sk-SK" dirty="0" smtClean="0"/>
              <a:t>.</a:t>
            </a:r>
          </a:p>
          <a:p>
            <a:r>
              <a:rPr lang="sk-SK" dirty="0" smtClean="0"/>
              <a:t>Potom sme navštívili africké múzeum Dr. Emila Holuba v Holiciach </a:t>
            </a:r>
            <a:endParaRPr lang="sk-SK" dirty="0" smtClean="0"/>
          </a:p>
          <a:p>
            <a:r>
              <a:rPr lang="cs-CZ" dirty="0"/>
              <a:t>T</a:t>
            </a:r>
            <a:r>
              <a:rPr lang="cs-CZ" dirty="0" smtClean="0"/>
              <a:t>op </a:t>
            </a:r>
            <a:r>
              <a:rPr lang="cs-CZ" dirty="0" err="1" smtClean="0"/>
              <a:t>dňa</a:t>
            </a:r>
            <a:r>
              <a:rPr lang="cs-CZ" dirty="0" smtClean="0"/>
              <a:t>: návštěva </a:t>
            </a:r>
            <a:r>
              <a:rPr lang="cs-CZ" dirty="0" err="1" smtClean="0"/>
              <a:t>múzea</a:t>
            </a:r>
            <a:r>
              <a:rPr lang="cs-CZ" dirty="0" smtClean="0"/>
              <a:t> </a:t>
            </a:r>
            <a:r>
              <a:rPr lang="cs-CZ" dirty="0" err="1" smtClean="0"/>
              <a:t>karosárstva</a:t>
            </a:r>
            <a:r>
              <a:rPr lang="cs-CZ" dirty="0" smtClean="0"/>
              <a:t>  </a:t>
            </a:r>
            <a:endParaRPr lang="sk-SK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06592">
            <a:off x="4622510" y="5270500"/>
            <a:ext cx="1155706" cy="1535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82214">
            <a:off x="7374825" y="2392278"/>
            <a:ext cx="1454772" cy="19334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7135">
            <a:off x="6489166" y="4684173"/>
            <a:ext cx="1505225" cy="20004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99901">
            <a:off x="2527082" y="5236745"/>
            <a:ext cx="1145589" cy="15225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132" y="5204712"/>
            <a:ext cx="1152128" cy="15312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1364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775423-6229-49D2-86E6-E732E3099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sk-SK" sz="2800" dirty="0">
                <a:solidFill>
                  <a:srgbClr val="FF0000"/>
                </a:solidFill>
              </a:rPr>
              <a:t>Záverečné </a:t>
            </a:r>
            <a:r>
              <a:rPr lang="sk-SK" sz="2800" dirty="0" smtClean="0">
                <a:solidFill>
                  <a:srgbClr val="FF0000"/>
                </a:solidFill>
              </a:rPr>
              <a:t>zhrnutie</a:t>
            </a:r>
            <a:endParaRPr lang="sk-SK" sz="2800" dirty="0">
              <a:solidFill>
                <a:srgbClr val="FF0000"/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4359074-1800-4641-A848-49FC815C6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028355"/>
            <a:ext cx="8640960" cy="5698228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-"/>
            </a:pPr>
            <a:r>
              <a:rPr lang="sk-SK" sz="2200" dirty="0" smtClean="0"/>
              <a:t>Spoznal som nové prostredie na Strednej Odbornej Škole </a:t>
            </a:r>
            <a:r>
              <a:rPr lang="sk-SK" sz="2200" dirty="0" err="1" smtClean="0"/>
              <a:t>Vocelovej</a:t>
            </a:r>
            <a:r>
              <a:rPr lang="sk-SK" sz="2200" dirty="0" smtClean="0"/>
              <a:t> </a:t>
            </a:r>
          </a:p>
          <a:p>
            <a:pPr>
              <a:buFontTx/>
              <a:buChar char="-"/>
            </a:pPr>
            <a:r>
              <a:rPr lang="sk-SK" sz="2200" dirty="0" smtClean="0"/>
              <a:t>Zdokonalil som sa v Českom jazyku a zlepšil si hospodárenie s peniazmi. Naučil som rozobrať a poskladať prevodovku, skontrolovať ozubené kolesá, ložiská a synchronizačné krúžky. Majstri boli milí a naučili ma ďalšie nové veci. </a:t>
            </a:r>
          </a:p>
          <a:p>
            <a:pPr>
              <a:buFontTx/>
              <a:buChar char="-"/>
            </a:pPr>
            <a:r>
              <a:rPr lang="sk-SK" sz="2200" dirty="0" smtClean="0"/>
              <a:t>Spriatelil som sa so zahraničnými žiakmi a nadobudol som s nimi vzťahy. Spoznal som nové miesta a zlepšil som si cestovanie hromadnou dopravou, naučil som sa väčšej zodpovednosti a zdokonalil som si orientáciu v meste. Naučil som sa väčšej samostatnosti.</a:t>
            </a:r>
          </a:p>
          <a:p>
            <a:pPr>
              <a:buFontTx/>
              <a:buChar char="-"/>
            </a:pPr>
            <a:r>
              <a:rPr lang="sk-SK" sz="2200" dirty="0" smtClean="0"/>
              <a:t>Páčilo sa mi prostredie kde </a:t>
            </a:r>
            <a:r>
              <a:rPr lang="sk-SK" sz="2200" dirty="0" smtClean="0"/>
              <a:t>som </a:t>
            </a:r>
            <a:r>
              <a:rPr lang="sk-SK" sz="2200" dirty="0" smtClean="0"/>
              <a:t>sa nachádzal posledné dva týždne a rád by som sa sem vrátil. Určite by som sa zúčastnil ďalšej takejto </a:t>
            </a:r>
            <a:r>
              <a:rPr lang="sk-SK" sz="2200" dirty="0" smtClean="0"/>
              <a:t>akcie </a:t>
            </a:r>
            <a:r>
              <a:rPr lang="sk-SK" sz="2200" dirty="0" smtClean="0"/>
              <a:t>pretože mi priniesla mnoho zážitkov a </a:t>
            </a:r>
            <a:r>
              <a:rPr lang="sk-SK" sz="2200" dirty="0" smtClean="0"/>
              <a:t>skúseností. </a:t>
            </a:r>
            <a:r>
              <a:rPr lang="sk-SK" sz="2200" dirty="0" smtClean="0"/>
              <a:t>Vďaka nej som sa bližšie spoznal so spolužiakmi. </a:t>
            </a:r>
            <a:r>
              <a:rPr lang="sk-SK" sz="1800" dirty="0" smtClean="0"/>
              <a:t>  </a:t>
            </a:r>
          </a:p>
          <a:p>
            <a:pPr marL="0" indent="0">
              <a:buNone/>
            </a:pPr>
            <a:endParaRPr lang="sk-SK" sz="1800" dirty="0" smtClean="0"/>
          </a:p>
          <a:p>
            <a:pPr>
              <a:buFontTx/>
              <a:buChar char="-"/>
            </a:pPr>
            <a:endParaRPr lang="sk-SK" sz="1800" dirty="0" smtClean="0"/>
          </a:p>
          <a:p>
            <a:pPr marL="0" indent="0">
              <a:buNone/>
            </a:pPr>
            <a:r>
              <a:rPr lang="sk-SK" sz="2000" dirty="0" smtClean="0"/>
              <a:t>  </a:t>
            </a:r>
            <a:endParaRPr lang="sk-SK" sz="2000" dirty="0"/>
          </a:p>
        </p:txBody>
      </p:sp>
      <p:graphicFrame>
        <p:nvGraphicFramePr>
          <p:cNvPr id="4" name="Zástupný objekt pre obsah 7">
            <a:extLst>
              <a:ext uri="{FF2B5EF4-FFF2-40B4-BE49-F238E27FC236}">
                <a16:creationId xmlns:a16="http://schemas.microsoft.com/office/drawing/2014/main" id="{BA8000FD-7DB9-46F0-8B43-32203CD96D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1900671"/>
              </p:ext>
            </p:extLst>
          </p:nvPr>
        </p:nvGraphicFramePr>
        <p:xfrm>
          <a:off x="6156473" y="176181"/>
          <a:ext cx="5472013" cy="852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7" name="Document" r:id="rId4" imgW="5759285" imgH="896748" progId="Word.Document.12">
                  <p:embed/>
                </p:oleObj>
              </mc:Choice>
              <mc:Fallback>
                <p:oleObj name="Document" r:id="rId4" imgW="5759285" imgH="896748" progId="Word.Document.12">
                  <p:embed/>
                  <p:pic>
                    <p:nvPicPr>
                      <p:cNvPr id="8" name="Zástupný objekt pre obsah 7">
                        <a:extLst>
                          <a:ext uri="{FF2B5EF4-FFF2-40B4-BE49-F238E27FC236}">
                            <a16:creationId xmlns:a16="http://schemas.microsoft.com/office/drawing/2014/main" id="{9679BEF3-2D76-4127-B12F-6DFFE5DFF0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56473" y="176181"/>
                        <a:ext cx="5472013" cy="8521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408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 smtClean="0">
                <a:latin typeface="+mn-lt"/>
              </a:rPr>
              <a:t>Pondelok</a:t>
            </a:r>
            <a:r>
              <a:rPr lang="cs-CZ" dirty="0" smtClean="0">
                <a:latin typeface="+mn-lt"/>
              </a:rPr>
              <a:t>  - prvý </a:t>
            </a:r>
            <a:r>
              <a:rPr lang="cs-CZ" dirty="0" err="1">
                <a:latin typeface="+mn-lt"/>
              </a:rPr>
              <a:t>d</a:t>
            </a:r>
            <a:r>
              <a:rPr lang="cs-CZ" dirty="0" err="1" smtClean="0">
                <a:latin typeface="+mn-lt"/>
              </a:rPr>
              <a:t>eň</a:t>
            </a:r>
            <a:r>
              <a:rPr lang="cs-CZ" dirty="0" smtClean="0">
                <a:latin typeface="+mn-lt"/>
              </a:rPr>
              <a:t>  </a:t>
            </a:r>
            <a:br>
              <a:rPr lang="cs-CZ" dirty="0" smtClean="0">
                <a:latin typeface="+mn-lt"/>
              </a:rPr>
            </a:br>
            <a:r>
              <a:rPr lang="cs-CZ" dirty="0" smtClean="0">
                <a:latin typeface="+mn-lt"/>
              </a:rPr>
              <a:t>7.11.2022</a:t>
            </a:r>
            <a:endParaRPr lang="cs-CZ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99592" y="2075507"/>
            <a:ext cx="6711654" cy="4195481"/>
          </a:xfrm>
        </p:spPr>
        <p:txBody>
          <a:bodyPr/>
          <a:lstStyle/>
          <a:p>
            <a:r>
              <a:rPr lang="sk-SK" sz="1800" dirty="0" smtClean="0"/>
              <a:t>Dnes ráno sme boli na exkurzii na univerzite v Pardubiciach </a:t>
            </a:r>
            <a:r>
              <a:rPr lang="sk-SK" sz="1800" dirty="0"/>
              <a:t>na </a:t>
            </a:r>
            <a:r>
              <a:rPr lang="sk-SK" sz="1800" dirty="0" smtClean="0"/>
              <a:t>fakulte dopravy </a:t>
            </a:r>
            <a:r>
              <a:rPr lang="cs-CZ" sz="1800" dirty="0" smtClean="0"/>
              <a:t>kde nám ukázali  přednášku o </a:t>
            </a:r>
            <a:r>
              <a:rPr lang="sk-SK" sz="1800" dirty="0" smtClean="0"/>
              <a:t>elektrických</a:t>
            </a:r>
            <a:r>
              <a:rPr lang="cs-CZ" sz="1800" dirty="0"/>
              <a:t> </a:t>
            </a:r>
            <a:r>
              <a:rPr lang="cs-CZ" sz="1800" dirty="0" smtClean="0"/>
              <a:t>a </a:t>
            </a:r>
            <a:r>
              <a:rPr lang="sk-SK" sz="1800" dirty="0" smtClean="0"/>
              <a:t>spaľovacích</a:t>
            </a:r>
            <a:r>
              <a:rPr lang="cs-CZ" sz="1800" dirty="0" smtClean="0"/>
              <a:t> </a:t>
            </a:r>
            <a:r>
              <a:rPr lang="sk-SK" sz="1800" dirty="0" smtClean="0"/>
              <a:t>vozidlách</a:t>
            </a:r>
            <a:r>
              <a:rPr lang="cs-CZ" sz="1800" dirty="0" smtClean="0"/>
              <a:t> potom nás </a:t>
            </a:r>
            <a:r>
              <a:rPr lang="sk-SK" sz="1800" dirty="0" smtClean="0"/>
              <a:t>previedli</a:t>
            </a:r>
            <a:r>
              <a:rPr lang="cs-CZ" sz="1800" dirty="0"/>
              <a:t> </a:t>
            </a:r>
            <a:r>
              <a:rPr lang="cs-CZ" sz="1800" dirty="0" smtClean="0"/>
              <a:t>po </a:t>
            </a:r>
            <a:r>
              <a:rPr lang="sk-SK" sz="1800" dirty="0" smtClean="0"/>
              <a:t>laboratóriách.</a:t>
            </a:r>
          </a:p>
          <a:p>
            <a:r>
              <a:rPr lang="sk-SK" sz="1800" dirty="0" smtClean="0"/>
              <a:t>Po obede sme boli na exkurzii so sprievodkyňou v meste Hradec Králové.</a:t>
            </a:r>
          </a:p>
          <a:p>
            <a:r>
              <a:rPr lang="sk-SK" sz="1800" dirty="0" smtClean="0"/>
              <a:t>Boli sme v mestskom parku pri ktorom sa nachádza sútok riek Labe a Orlica. </a:t>
            </a:r>
          </a:p>
          <a:p>
            <a:r>
              <a:rPr lang="sk-SK" sz="1800" dirty="0" smtClean="0"/>
              <a:t>Top dňa bola návšteva univerzity.</a:t>
            </a:r>
          </a:p>
          <a:p>
            <a:pPr marL="0" indent="0">
              <a:buNone/>
            </a:pPr>
            <a:r>
              <a:rPr lang="cs-CZ" dirty="0" smtClean="0"/>
              <a:t> </a:t>
            </a:r>
          </a:p>
          <a:p>
            <a:endParaRPr lang="sk-SK" dirty="0" smtClean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20569">
            <a:off x="3136290" y="5155611"/>
            <a:ext cx="1912677" cy="14327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9415">
            <a:off x="7675568" y="3551467"/>
            <a:ext cx="1273950" cy="16931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77591">
            <a:off x="6779980" y="690925"/>
            <a:ext cx="1882187" cy="14099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24077">
            <a:off x="530196" y="5262569"/>
            <a:ext cx="1860238" cy="13934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92965">
            <a:off x="5727560" y="4461454"/>
            <a:ext cx="1301885" cy="17302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0298">
            <a:off x="39558" y="345526"/>
            <a:ext cx="1229172" cy="16336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6428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latin typeface="+mn-lt"/>
              </a:rPr>
              <a:t>Utorok – druhý Deň</a:t>
            </a:r>
            <a:br>
              <a:rPr lang="sk-SK" dirty="0" smtClean="0">
                <a:latin typeface="+mn-lt"/>
              </a:rPr>
            </a:br>
            <a:r>
              <a:rPr lang="sk-SK" dirty="0" smtClean="0">
                <a:latin typeface="+mn-lt"/>
              </a:rPr>
              <a:t>8.11.2022</a:t>
            </a:r>
            <a:endParaRPr lang="sk-SK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844824"/>
            <a:ext cx="7886700" cy="4351338"/>
          </a:xfrm>
        </p:spPr>
        <p:txBody>
          <a:bodyPr>
            <a:normAutofit/>
          </a:bodyPr>
          <a:lstStyle/>
          <a:p>
            <a:r>
              <a:rPr lang="sk-SK" sz="1800" dirty="0" smtClean="0"/>
              <a:t>Ráno sme absolvovali teoretické vyučovanie s ostatnými zahraničnými  triedami.</a:t>
            </a:r>
          </a:p>
          <a:p>
            <a:r>
              <a:rPr lang="sk-SK" sz="1800" dirty="0" smtClean="0"/>
              <a:t>Mali sme hodiny: </a:t>
            </a:r>
            <a:r>
              <a:rPr lang="sk-SK" sz="1800" dirty="0" smtClean="0"/>
              <a:t>elektrotechnika </a:t>
            </a:r>
            <a:r>
              <a:rPr lang="sk-SK" sz="1800" dirty="0" smtClean="0"/>
              <a:t>,strojárska technológia, opravárstvo, elektropríslušenstvo.</a:t>
            </a:r>
          </a:p>
          <a:p>
            <a:r>
              <a:rPr lang="sk-SK" sz="1800" dirty="0" smtClean="0"/>
              <a:t>Na poslednej hodine sme preberali funkčnosti svetiel automobilov. </a:t>
            </a:r>
          </a:p>
          <a:p>
            <a:r>
              <a:rPr lang="sk-SK" sz="1800" dirty="0" smtClean="0"/>
              <a:t>Po obede sme navštívili mesto Pardubice kde sme navštívili Pardubický zámok a Vežu nad Zelenou Bránou.</a:t>
            </a:r>
          </a:p>
          <a:p>
            <a:r>
              <a:rPr lang="sk-SK" sz="1800" dirty="0" smtClean="0"/>
              <a:t>Top dňa bola návšteva </a:t>
            </a:r>
            <a:r>
              <a:rPr lang="sk-SK" sz="1800" dirty="0" smtClean="0"/>
              <a:t>mesta Pardubíc</a:t>
            </a:r>
            <a:r>
              <a:rPr lang="sk-SK" sz="1800" dirty="0" smtClean="0"/>
              <a:t>.</a:t>
            </a:r>
            <a:endParaRPr lang="sk-SK" sz="18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4844030"/>
            <a:ext cx="2174368" cy="162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76588">
            <a:off x="7233459" y="4323522"/>
            <a:ext cx="1622132" cy="21558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12721">
            <a:off x="5125836" y="4501800"/>
            <a:ext cx="1588375" cy="2111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79087">
            <a:off x="236036" y="199545"/>
            <a:ext cx="1150513" cy="15290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7075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latin typeface="+mn-lt"/>
              </a:rPr>
              <a:t>Streda-tretí deň</a:t>
            </a:r>
            <a:br>
              <a:rPr lang="sk-SK" dirty="0" smtClean="0">
                <a:latin typeface="+mn-lt"/>
              </a:rPr>
            </a:br>
            <a:r>
              <a:rPr lang="sk-SK" dirty="0" smtClean="0">
                <a:latin typeface="+mn-lt"/>
              </a:rPr>
              <a:t>9.11.2022</a:t>
            </a:r>
            <a:endParaRPr lang="sk-SK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4641" y="2015154"/>
            <a:ext cx="6711654" cy="4195481"/>
          </a:xfrm>
        </p:spPr>
        <p:txBody>
          <a:bodyPr/>
          <a:lstStyle/>
          <a:p>
            <a:r>
              <a:rPr lang="sk-SK" sz="1800" dirty="0" smtClean="0"/>
              <a:t>Dnes sme ráno boli v múzeu automobilky ŠKODA.</a:t>
            </a:r>
          </a:p>
          <a:p>
            <a:r>
              <a:rPr lang="sk-SK" sz="1800" dirty="0" smtClean="0"/>
              <a:t>V múzeu mali krásne veterány o ktorých sme sa dozvedeli mnoho informácií. </a:t>
            </a:r>
          </a:p>
          <a:p>
            <a:r>
              <a:rPr lang="sk-SK" sz="1800" dirty="0" smtClean="0"/>
              <a:t>Mali tam aj jedinečné auto z filmu Vampír s Feratu.</a:t>
            </a:r>
          </a:p>
          <a:p>
            <a:r>
              <a:rPr lang="sk-SK" sz="1800" dirty="0" smtClean="0"/>
              <a:t>Po prehliadke múzea nás zobrali do fabriky kde nám ukázali výrobne linky. </a:t>
            </a:r>
          </a:p>
          <a:p>
            <a:r>
              <a:rPr lang="sk-SK" sz="1800" dirty="0" smtClean="0"/>
              <a:t>Večer sme boli vo Hvezdárni Hradec Králové kde sme videli peknú nočnú oblohu.</a:t>
            </a:r>
          </a:p>
          <a:p>
            <a:r>
              <a:rPr lang="sk-SK" sz="1800" dirty="0" smtClean="0"/>
              <a:t>Top dňa bola návšteva firmy ŠKODA.</a:t>
            </a:r>
          </a:p>
          <a:p>
            <a:pPr marL="0" indent="0">
              <a:buNone/>
            </a:pPr>
            <a:r>
              <a:rPr lang="sk-SK" dirty="0" smtClean="0"/>
              <a:t>  </a:t>
            </a:r>
            <a:endParaRPr lang="sk-SK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8812">
            <a:off x="7478810" y="4034143"/>
            <a:ext cx="1358644" cy="18056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88951">
            <a:off x="7452611" y="1634833"/>
            <a:ext cx="1411043" cy="1875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87595">
            <a:off x="6014151" y="303199"/>
            <a:ext cx="1424006" cy="1892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04555">
            <a:off x="216725" y="300438"/>
            <a:ext cx="1282956" cy="1705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43818">
            <a:off x="1542807" y="5249386"/>
            <a:ext cx="1855162" cy="13947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23261">
            <a:off x="5123676" y="4873600"/>
            <a:ext cx="2241336" cy="15648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4542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latin typeface="+mn-lt"/>
              </a:rPr>
              <a:t>Štvrtok-štvrtý deň</a:t>
            </a:r>
            <a:br>
              <a:rPr lang="sk-SK" dirty="0" smtClean="0">
                <a:latin typeface="+mn-lt"/>
              </a:rPr>
            </a:br>
            <a:r>
              <a:rPr lang="sk-SK" dirty="0" smtClean="0">
                <a:latin typeface="+mn-lt"/>
              </a:rPr>
              <a:t>10.11.2022</a:t>
            </a:r>
            <a:endParaRPr lang="sk-SK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1800" dirty="0"/>
              <a:t>R</a:t>
            </a:r>
            <a:r>
              <a:rPr lang="sk-SK" sz="1800" dirty="0" smtClean="0"/>
              <a:t>áno sme boli na odbornom výcviku na Odbornom </a:t>
            </a:r>
            <a:r>
              <a:rPr lang="sk-SK" sz="1800" dirty="0"/>
              <a:t>U</a:t>
            </a:r>
            <a:r>
              <a:rPr lang="sk-SK" sz="1800" dirty="0" smtClean="0"/>
              <a:t>čilišti Vocelová. </a:t>
            </a:r>
          </a:p>
          <a:p>
            <a:r>
              <a:rPr lang="sk-SK" sz="1800" dirty="0" smtClean="0"/>
              <a:t>Opravovali a odvzdušňovali sme brzdový systém pri ktorom sme vymieňali brzdovú kvapalinu.  </a:t>
            </a:r>
          </a:p>
          <a:p>
            <a:r>
              <a:rPr lang="sk-SK" sz="1800" dirty="0" smtClean="0"/>
              <a:t>Večer sme boli v Pardubickej filharmónii kde hrali Ludwiga Van Beethovena.</a:t>
            </a:r>
          </a:p>
          <a:p>
            <a:r>
              <a:rPr lang="sk-SK" sz="1800" dirty="0" smtClean="0"/>
              <a:t>Top dňa bola návšteva filharmónie. </a:t>
            </a:r>
          </a:p>
          <a:p>
            <a:endParaRPr lang="sk-SK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71356">
            <a:off x="4538319" y="4527007"/>
            <a:ext cx="2413368" cy="18100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53831">
            <a:off x="7176778" y="508822"/>
            <a:ext cx="1735000" cy="2305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81845">
            <a:off x="1024154" y="4593678"/>
            <a:ext cx="2185318" cy="16370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7166">
            <a:off x="101891" y="66484"/>
            <a:ext cx="1451617" cy="19292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8061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Piatok-piaty deň</a:t>
            </a:r>
            <a:br>
              <a:rPr lang="sk-SK" dirty="0" smtClean="0"/>
            </a:br>
            <a:r>
              <a:rPr lang="sk-SK" dirty="0" smtClean="0"/>
              <a:t>11.11.2022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56573" y="1853248"/>
            <a:ext cx="6711654" cy="4195481"/>
          </a:xfrm>
        </p:spPr>
        <p:txBody>
          <a:bodyPr>
            <a:normAutofit/>
          </a:bodyPr>
          <a:lstStyle/>
          <a:p>
            <a:r>
              <a:rPr lang="sk-SK" sz="1800" dirty="0"/>
              <a:t>R</a:t>
            </a:r>
            <a:r>
              <a:rPr lang="sk-SK" sz="1800" dirty="0" smtClean="0"/>
              <a:t>áno sme mali praktické vyučovanie. </a:t>
            </a:r>
          </a:p>
          <a:p>
            <a:r>
              <a:rPr lang="sk-SK" sz="1800" dirty="0" smtClean="0"/>
              <a:t>Rozoberali a kontrolovali sme prevodovku: opotrebenie ozubených kolies, premazali a skontrolovali ložiská a synchronizačné krúžky, následne sme ju poskladali.</a:t>
            </a:r>
          </a:p>
          <a:p>
            <a:r>
              <a:rPr lang="sk-SK" sz="1800" dirty="0" smtClean="0"/>
              <a:t>Po obede sme boli na exkurzií pevnosti Jozefov </a:t>
            </a:r>
            <a:r>
              <a:rPr lang="sk-SK" sz="1800" dirty="0"/>
              <a:t>k</a:t>
            </a:r>
            <a:r>
              <a:rPr lang="sk-SK" sz="1800" dirty="0" smtClean="0"/>
              <a:t>torá slúžila na ochranu pred nepriateľmi. Teraz je z nej kultúrna pamiatka.</a:t>
            </a:r>
          </a:p>
          <a:p>
            <a:r>
              <a:rPr lang="sk-SK" sz="1800" dirty="0" smtClean="0"/>
              <a:t>Top dňa bola návšteva pevnosti Jozefov.</a:t>
            </a:r>
          </a:p>
          <a:p>
            <a:endParaRPr lang="sk-SK" sz="1800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80318">
            <a:off x="6801902" y="330413"/>
            <a:ext cx="1476375" cy="1962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54854">
            <a:off x="5823827" y="4357932"/>
            <a:ext cx="1476375" cy="1962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2763">
            <a:off x="7436709" y="2701068"/>
            <a:ext cx="1476375" cy="1962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464" y="4734491"/>
            <a:ext cx="2183572" cy="16356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65399">
            <a:off x="2875694" y="4750497"/>
            <a:ext cx="2475547" cy="18544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9173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Sobota-šiesty deň</a:t>
            </a:r>
            <a:br>
              <a:rPr lang="sk-SK" dirty="0" smtClean="0"/>
            </a:br>
            <a:r>
              <a:rPr lang="sk-SK" dirty="0" smtClean="0"/>
              <a:t>12.11.2022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1800" b="1" dirty="0" smtClean="0"/>
              <a:t>Top dňa: </a:t>
            </a:r>
            <a:r>
              <a:rPr lang="sk-SK" sz="1800" dirty="0" smtClean="0"/>
              <a:t>Dnes sme absolvovali výstup na najvyšší vrch českej republiky </a:t>
            </a:r>
            <a:r>
              <a:rPr lang="sk-SK" sz="1800" dirty="0" err="1" smtClean="0"/>
              <a:t>Snežka</a:t>
            </a:r>
            <a:r>
              <a:rPr lang="sk-SK" sz="1800" dirty="0" smtClean="0"/>
              <a:t>.</a:t>
            </a:r>
          </a:p>
          <a:p>
            <a:r>
              <a:rPr lang="sk-SK" sz="1800" dirty="0" smtClean="0"/>
              <a:t>Výstup bol zo začiatku nenáročný ale potom prišla druhá ťažšia časť cesty ktorá mi dala zabrať.</a:t>
            </a:r>
          </a:p>
          <a:p>
            <a:endParaRPr lang="sk-SK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45780">
            <a:off x="914358" y="3861583"/>
            <a:ext cx="1476375" cy="1962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48910">
            <a:off x="3072625" y="3932219"/>
            <a:ext cx="2619375" cy="1962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70477">
            <a:off x="6268426" y="3623976"/>
            <a:ext cx="1800200" cy="23925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30942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Nedeľa-siedmy deň</a:t>
            </a:r>
            <a:br>
              <a:rPr lang="sk-SK" dirty="0" smtClean="0"/>
            </a:br>
            <a:r>
              <a:rPr lang="sk-SK" dirty="0" smtClean="0"/>
              <a:t>13.11.2022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5824" y="2024543"/>
            <a:ext cx="6711654" cy="4195481"/>
          </a:xfrm>
        </p:spPr>
        <p:txBody>
          <a:bodyPr>
            <a:normAutofit/>
          </a:bodyPr>
          <a:lstStyle/>
          <a:p>
            <a:r>
              <a:rPr lang="sk-SK" sz="1800" dirty="0" smtClean="0"/>
              <a:t>Dnes sme oddychovali po náročnom týždni na izbách v posteli </a:t>
            </a:r>
            <a:endParaRPr lang="sk-SK" sz="18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24287">
            <a:off x="274458" y="3198533"/>
            <a:ext cx="2307283" cy="17283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64856">
            <a:off x="2872302" y="2568822"/>
            <a:ext cx="2280197" cy="1708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01943">
            <a:off x="5713563" y="2898609"/>
            <a:ext cx="2300730" cy="17255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8789">
            <a:off x="3505695" y="4665037"/>
            <a:ext cx="2194799" cy="1644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00922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Pondelok-ôsmy </a:t>
            </a:r>
            <a:r>
              <a:rPr lang="sk-SK" dirty="0" smtClean="0"/>
              <a:t>deň</a:t>
            </a:r>
            <a:br>
              <a:rPr lang="sk-SK" dirty="0" smtClean="0"/>
            </a:br>
            <a:r>
              <a:rPr lang="sk-SK" dirty="0" smtClean="0"/>
              <a:t>14.11.2022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49165" y="2052926"/>
            <a:ext cx="6711654" cy="4195481"/>
          </a:xfrm>
        </p:spPr>
        <p:txBody>
          <a:bodyPr/>
          <a:lstStyle/>
          <a:p>
            <a:r>
              <a:rPr lang="cs-CZ" dirty="0" smtClean="0"/>
              <a:t>Ráno  </a:t>
            </a:r>
            <a:r>
              <a:rPr lang="cs-CZ" dirty="0"/>
              <a:t>sme </a:t>
            </a:r>
            <a:r>
              <a:rPr lang="cs-CZ" dirty="0" smtClean="0"/>
              <a:t>si  </a:t>
            </a:r>
            <a:r>
              <a:rPr lang="sk-SK" dirty="0" smtClean="0"/>
              <a:t>vyskúšali</a:t>
            </a:r>
            <a:r>
              <a:rPr lang="cs-CZ" dirty="0" smtClean="0"/>
              <a:t> </a:t>
            </a:r>
            <a:r>
              <a:rPr lang="sk-SK" dirty="0" smtClean="0"/>
              <a:t>trenažéri</a:t>
            </a:r>
            <a:r>
              <a:rPr lang="cs-CZ" dirty="0" smtClean="0"/>
              <a:t> </a:t>
            </a:r>
            <a:r>
              <a:rPr lang="cs-CZ" dirty="0"/>
              <a:t>na </a:t>
            </a:r>
            <a:r>
              <a:rPr lang="sk-SK" dirty="0" err="1" smtClean="0"/>
              <a:t>riadeni</a:t>
            </a:r>
            <a:r>
              <a:rPr lang="cs-CZ" dirty="0" smtClean="0"/>
              <a:t>e </a:t>
            </a:r>
            <a:r>
              <a:rPr lang="cs-CZ" dirty="0"/>
              <a:t>kamiónu, motorky, a </a:t>
            </a:r>
            <a:r>
              <a:rPr lang="cs-CZ" dirty="0" smtClean="0"/>
              <a:t>zvárania kde sme si vyskúšali skoro </a:t>
            </a:r>
            <a:r>
              <a:rPr lang="cs-CZ" dirty="0" err="1" smtClean="0"/>
              <a:t>všetky</a:t>
            </a:r>
            <a:r>
              <a:rPr lang="cs-CZ" dirty="0" smtClean="0"/>
              <a:t> druhy zvárania. </a:t>
            </a:r>
          </a:p>
          <a:p>
            <a:r>
              <a:rPr lang="cs-CZ" dirty="0" smtClean="0"/>
              <a:t>Po </a:t>
            </a:r>
            <a:r>
              <a:rPr lang="cs-CZ" dirty="0" err="1" smtClean="0"/>
              <a:t>obede</a:t>
            </a:r>
            <a:r>
              <a:rPr lang="cs-CZ" dirty="0" smtClean="0"/>
              <a:t> sme </a:t>
            </a:r>
            <a:r>
              <a:rPr lang="cs-CZ" dirty="0" err="1" smtClean="0"/>
              <a:t>boli</a:t>
            </a:r>
            <a:r>
              <a:rPr lang="cs-CZ" dirty="0" smtClean="0"/>
              <a:t> na </a:t>
            </a:r>
            <a:r>
              <a:rPr lang="cs-CZ" dirty="0" err="1" smtClean="0"/>
              <a:t>návšteve</a:t>
            </a:r>
            <a:r>
              <a:rPr lang="cs-CZ" dirty="0" smtClean="0"/>
              <a:t> v </a:t>
            </a:r>
            <a:r>
              <a:rPr lang="cs-CZ" dirty="0" err="1" smtClean="0"/>
              <a:t>dopravnom</a:t>
            </a:r>
            <a:r>
              <a:rPr lang="cs-CZ" dirty="0" smtClean="0"/>
              <a:t> podniku Hradec Králové kde sme </a:t>
            </a:r>
            <a:r>
              <a:rPr lang="cs-CZ" dirty="0" err="1" smtClean="0"/>
              <a:t>sa</a:t>
            </a:r>
            <a:r>
              <a:rPr lang="cs-CZ" dirty="0" smtClean="0"/>
              <a:t> </a:t>
            </a:r>
            <a:r>
              <a:rPr lang="cs-CZ" dirty="0" err="1" smtClean="0"/>
              <a:t>dozvedeli</a:t>
            </a:r>
            <a:r>
              <a:rPr lang="cs-CZ" dirty="0" smtClean="0"/>
              <a:t> </a:t>
            </a:r>
            <a:r>
              <a:rPr lang="cs-CZ" dirty="0" err="1" smtClean="0"/>
              <a:t>ako</a:t>
            </a:r>
            <a:r>
              <a:rPr lang="cs-CZ" dirty="0" smtClean="0"/>
              <a:t> funguje </a:t>
            </a:r>
            <a:r>
              <a:rPr lang="cs-CZ" dirty="0" smtClean="0"/>
              <a:t>elektrický trolejbus a jeho výhody a nevýhody </a:t>
            </a:r>
            <a:r>
              <a:rPr lang="cs-CZ" dirty="0" err="1" smtClean="0"/>
              <a:t>voči</a:t>
            </a:r>
            <a:r>
              <a:rPr lang="cs-CZ" dirty="0" smtClean="0"/>
              <a:t> naftovým </a:t>
            </a:r>
            <a:r>
              <a:rPr lang="cs-CZ" dirty="0" err="1" smtClean="0"/>
              <a:t>autobusom</a:t>
            </a:r>
            <a:r>
              <a:rPr lang="cs-CZ" dirty="0" smtClean="0"/>
              <a:t>.</a:t>
            </a:r>
            <a:endParaRPr lang="cs-CZ" dirty="0" smtClean="0"/>
          </a:p>
          <a:p>
            <a:r>
              <a:rPr lang="cs-CZ" dirty="0" smtClean="0"/>
              <a:t>Top </a:t>
            </a:r>
            <a:r>
              <a:rPr lang="cs-CZ" dirty="0" err="1" smtClean="0"/>
              <a:t>dňa</a:t>
            </a:r>
            <a:r>
              <a:rPr lang="cs-CZ" dirty="0" smtClean="0"/>
              <a:t> bolo </a:t>
            </a:r>
            <a:r>
              <a:rPr lang="cs-CZ" dirty="0" err="1" smtClean="0"/>
              <a:t>vyskúšanie</a:t>
            </a:r>
            <a:r>
              <a:rPr lang="cs-CZ" dirty="0" smtClean="0"/>
              <a:t> si </a:t>
            </a:r>
            <a:r>
              <a:rPr lang="cs-CZ" dirty="0" err="1" smtClean="0"/>
              <a:t>trenažérov</a:t>
            </a:r>
            <a:r>
              <a:rPr lang="cs-CZ" dirty="0" smtClean="0"/>
              <a:t>.</a:t>
            </a:r>
            <a:endParaRPr lang="sk-SK" dirty="0" smtClean="0"/>
          </a:p>
          <a:p>
            <a:pPr marL="0" indent="0">
              <a:buNone/>
            </a:pPr>
            <a:r>
              <a:rPr lang="cs-CZ" dirty="0" smtClean="0"/>
              <a:t>  </a:t>
            </a:r>
            <a:endParaRPr lang="sk-SK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24407">
            <a:off x="237106" y="139068"/>
            <a:ext cx="1014473" cy="19498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320" y="2708920"/>
            <a:ext cx="1074187" cy="20646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364">
            <a:off x="7390442" y="159909"/>
            <a:ext cx="1209806" cy="2143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15986">
            <a:off x="334933" y="4821196"/>
            <a:ext cx="1331770" cy="1769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89400">
            <a:off x="2900050" y="4886650"/>
            <a:ext cx="1233269" cy="1639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890231">
            <a:off x="6095708" y="4626325"/>
            <a:ext cx="1406522" cy="18693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60345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808</TotalTime>
  <Words>846</Words>
  <Application>Microsoft Office PowerPoint</Application>
  <PresentationFormat>Předvádění na obrazovce (4:3)</PresentationFormat>
  <Paragraphs>76</Paragraphs>
  <Slides>14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20" baseType="lpstr">
      <vt:lpstr>Arial</vt:lpstr>
      <vt:lpstr>Calibri</vt:lpstr>
      <vt:lpstr>Century Gothic</vt:lpstr>
      <vt:lpstr>Wingdings 3</vt:lpstr>
      <vt:lpstr>Ion</vt:lpstr>
      <vt:lpstr>Document</vt:lpstr>
      <vt:lpstr>KA122 - Mobilita učiacich sa a zamestnancov v OVP Projekt:  Odbornosť a zručnosť   Prijímateľ projektu: Stredná odborná škola dopravná Rosinská cesta 2  010 08 Žilina Miesto pobytu:  Střední odborná škola a Střední odborné učiliště,  Hradec Králové, Vocelova 1338, Hradec Králové,   Česká republika Dátum pobytu:  07.11.-18.11.2022</vt:lpstr>
      <vt:lpstr>Pondelok  - prvý deň   7.11.2022</vt:lpstr>
      <vt:lpstr>Utorok – druhý Deň 8.11.2022</vt:lpstr>
      <vt:lpstr>Streda-tretí deň 9.11.2022</vt:lpstr>
      <vt:lpstr>Štvrtok-štvrtý deň 10.11.2022</vt:lpstr>
      <vt:lpstr>Piatok-piaty deň 11.11.2022</vt:lpstr>
      <vt:lpstr>Sobota-šiesty deň 12.11.2022 </vt:lpstr>
      <vt:lpstr>Nedeľa-siedmy deň 13.11.2022</vt:lpstr>
      <vt:lpstr>Pondelok-ôsmy deň 14.11.2022 </vt:lpstr>
      <vt:lpstr>Utorok-deviaty deň 15.11.2022</vt:lpstr>
      <vt:lpstr>Streda-desiaty deň 16.11.2022</vt:lpstr>
      <vt:lpstr>Štvrtok-jedenásty deň 17.11.2022</vt:lpstr>
      <vt:lpstr>Piatok-trinásty deň 18.11.2022</vt:lpstr>
      <vt:lpstr>Záverečné zhrnutie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KA102 - Mobilita učiacich sa a zamestnancov v OVP Projekt:  Podporujeme žiakov   Prijímateľ projektu: Stredná odborná škola dopravná Rosinská cesta 2  010 08 Žilina Miesto pobytu:  Střední odborná škola a Střední odborné učiliště,  Hradec Králové, Vocelova 1338, Hradec Králové,   Česká republika Dátum pobytu:  15.11.-26.11.2021</dc:title>
  <dc:creator>ProBook</dc:creator>
  <cp:lastModifiedBy>lektor</cp:lastModifiedBy>
  <cp:revision>91</cp:revision>
  <dcterms:created xsi:type="dcterms:W3CDTF">2021-11-16T15:09:50Z</dcterms:created>
  <dcterms:modified xsi:type="dcterms:W3CDTF">2022-11-19T08:08:14Z</dcterms:modified>
</cp:coreProperties>
</file>