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6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173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32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506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40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25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886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14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345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34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606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7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15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711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87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9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782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745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63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87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package" Target="../embeddings/Dokument_aplikace_Microsoft_Word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/>
              <a:t>KA122 -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Odbornosť a zručnosť</a:t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</a:t>
            </a:r>
            <a:r>
              <a:rPr lang="sk-SK" sz="2000" b="1" dirty="0" err="1"/>
              <a:t>Rosinská</a:t>
            </a:r>
            <a:r>
              <a:rPr lang="sk-SK" sz="2000" b="1" dirty="0"/>
              <a:t> cesta 2</a:t>
            </a:r>
            <a:br>
              <a:rPr lang="sk-SK" sz="2000" b="1" dirty="0"/>
            </a:br>
            <a:r>
              <a:rPr lang="sk-SK" sz="2000" b="1" dirty="0"/>
              <a:t>	010 08 Žilina</a:t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en-US" sz="2000" b="1" dirty="0" err="1"/>
              <a:t>Střední</a:t>
            </a:r>
            <a:r>
              <a:rPr lang="en-US" sz="2000" b="1" dirty="0"/>
              <a:t> odborná škola a </a:t>
            </a:r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odborné</a:t>
            </a:r>
            <a:r>
              <a:rPr lang="en-US" sz="2000" b="1" dirty="0"/>
              <a:t> </a:t>
            </a:r>
            <a:r>
              <a:rPr lang="en-US" sz="2000" b="1" dirty="0" err="1"/>
              <a:t>učiliště</a:t>
            </a:r>
            <a:r>
              <a:rPr lang="en-US" sz="2000" b="1" dirty="0"/>
              <a:t>, </a:t>
            </a:r>
            <a:r>
              <a:rPr lang="sk-SK" sz="2000" b="1" dirty="0"/>
              <a:t>	</a:t>
            </a:r>
            <a:r>
              <a:rPr lang="en-US" sz="2000" b="1" dirty="0"/>
              <a:t>Hradec </a:t>
            </a:r>
            <a:r>
              <a:rPr lang="en-US" sz="2000" b="1" dirty="0" err="1"/>
              <a:t>Králové</a:t>
            </a:r>
            <a:r>
              <a:rPr lang="en-US" sz="2000" b="1" dirty="0"/>
              <a:t>, </a:t>
            </a:r>
            <a:r>
              <a:rPr lang="en-US" sz="2000" b="1" dirty="0" err="1"/>
              <a:t>Vocelova</a:t>
            </a:r>
            <a:r>
              <a:rPr lang="en-US" sz="2000" b="1" dirty="0"/>
              <a:t> 1338, Hradec </a:t>
            </a:r>
            <a:r>
              <a:rPr lang="en-US" sz="2000" b="1" dirty="0" err="1"/>
              <a:t>Králové</a:t>
            </a:r>
            <a:r>
              <a:rPr lang="en-US" sz="2000" b="1" dirty="0"/>
              <a:t>,  </a:t>
            </a:r>
            <a:r>
              <a:rPr lang="sk-SK" sz="2000" b="1" dirty="0"/>
              <a:t>	</a:t>
            </a:r>
            <a:r>
              <a:rPr lang="en-US" sz="2000" b="1" dirty="0" err="1"/>
              <a:t>Česká</a:t>
            </a:r>
            <a:r>
              <a:rPr lang="en-US" sz="2000" b="1" dirty="0"/>
              <a:t> </a:t>
            </a:r>
            <a:r>
              <a:rPr lang="en-US" sz="2000" b="1" dirty="0" err="1"/>
              <a:t>republika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07.11.-18.11.2022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</a:t>
            </a:r>
            <a:r>
              <a:rPr lang="sk-SK" sz="9600" b="1" dirty="0" err="1">
                <a:solidFill>
                  <a:srgbClr val="FF0000"/>
                </a:solidFill>
              </a:rPr>
              <a:t>MArio</a:t>
            </a:r>
            <a:r>
              <a:rPr lang="sk-SK" sz="9600" b="1" dirty="0">
                <a:solidFill>
                  <a:srgbClr val="FF0000"/>
                </a:solidFill>
              </a:rPr>
              <a:t> </a:t>
            </a:r>
            <a:r>
              <a:rPr lang="sk-SK" sz="9600" b="1" dirty="0" err="1">
                <a:solidFill>
                  <a:srgbClr val="FF0000"/>
                </a:solidFill>
              </a:rPr>
              <a:t>Bieleš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Utorok-15.11.2022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400" dirty="0"/>
              <a:t>Dnes sme boli ráno na </a:t>
            </a:r>
            <a:r>
              <a:rPr lang="sk-SK" sz="1400" dirty="0" smtClean="0"/>
              <a:t>praxi. </a:t>
            </a:r>
            <a:r>
              <a:rPr lang="sk-SK" sz="1400" dirty="0"/>
              <a:t>B</a:t>
            </a:r>
            <a:r>
              <a:rPr lang="sk-SK" sz="1400" dirty="0" smtClean="0"/>
              <a:t>olo </a:t>
            </a:r>
            <a:r>
              <a:rPr lang="sk-SK" sz="1400" dirty="0"/>
              <a:t>tam </a:t>
            </a:r>
            <a:r>
              <a:rPr lang="sk-SK" sz="1400" dirty="0" smtClean="0"/>
              <a:t>super, </a:t>
            </a:r>
            <a:r>
              <a:rPr lang="sk-SK" sz="1400" dirty="0"/>
              <a:t>pretože sme mali </a:t>
            </a:r>
            <a:r>
              <a:rPr lang="sk-SK" sz="1400" dirty="0" smtClean="0"/>
              <a:t>dobrého majstra. </a:t>
            </a:r>
            <a:r>
              <a:rPr lang="sk-SK" sz="1400" dirty="0"/>
              <a:t>Robili sme demontáž prevodovky a následne výmenu spojky na aute Škoda Fabia 1.</a:t>
            </a:r>
          </a:p>
          <a:p>
            <a:r>
              <a:rPr lang="sk-SK" sz="1400" dirty="0"/>
              <a:t>N</a:t>
            </a:r>
            <a:r>
              <a:rPr lang="sk-SK" sz="1400" dirty="0" smtClean="0"/>
              <a:t>edokončili </a:t>
            </a:r>
            <a:r>
              <a:rPr lang="sk-SK" sz="1400" dirty="0"/>
              <a:t>sme </a:t>
            </a:r>
            <a:r>
              <a:rPr lang="sk-SK" sz="1400" dirty="0" smtClean="0"/>
              <a:t>to, </a:t>
            </a:r>
            <a:r>
              <a:rPr lang="sk-SK" sz="1400" dirty="0"/>
              <a:t>pretože na kolese sa strhla skrutka, takže to celú vec skomplikovalo.</a:t>
            </a:r>
          </a:p>
          <a:p>
            <a:r>
              <a:rPr lang="sk-SK" sz="1400" dirty="0"/>
              <a:t>Poobede sme mali </a:t>
            </a:r>
            <a:r>
              <a:rPr lang="sk-SK" sz="1400" dirty="0" smtClean="0"/>
              <a:t>voľno, </a:t>
            </a:r>
            <a:r>
              <a:rPr lang="sk-SK" sz="1400" dirty="0"/>
              <a:t>pretože sme boli všetci unavení.</a:t>
            </a:r>
          </a:p>
          <a:p>
            <a:r>
              <a:rPr lang="sk-SK" sz="1400" dirty="0" smtClean="0"/>
              <a:t>Večer sme išli na </a:t>
            </a:r>
            <a:r>
              <a:rPr lang="sk-SK" sz="1400" dirty="0" err="1" smtClean="0"/>
              <a:t>bowling</a:t>
            </a:r>
            <a:r>
              <a:rPr lang="sk-SK" sz="1400" dirty="0" smtClean="0"/>
              <a:t>. </a:t>
            </a:r>
            <a:r>
              <a:rPr lang="sk-SK" sz="1400" dirty="0"/>
              <a:t>B</a:t>
            </a:r>
            <a:r>
              <a:rPr lang="sk-SK" sz="1400" dirty="0" smtClean="0"/>
              <a:t>olo tam dobre, pretože som sa v tom  o dosť zlepšil, predtým som to hral len raz v živote.</a:t>
            </a:r>
            <a:endParaRPr lang="sk-SK" sz="1400" dirty="0"/>
          </a:p>
          <a:p>
            <a:endParaRPr lang="sk-SK" sz="1600" dirty="0"/>
          </a:p>
          <a:p>
            <a:r>
              <a:rPr lang="sk-SK" sz="1600" dirty="0"/>
              <a:t>Top dňa: Oddych po praxi, pretože som bol vážne unavený.</a:t>
            </a:r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708920"/>
            <a:ext cx="1224136" cy="163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23" y="4581128"/>
            <a:ext cx="883219" cy="117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25144"/>
            <a:ext cx="1296144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98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Streda-16.11.2022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400" dirty="0"/>
              <a:t>Dnes sme boli v Leteckom múzeu v Pardubiciach. Bolo tam pekne. Dozvedel som sa veľa pekných informácii, napríklad ako bolo zostrojené prvé lietadlo a ako vyzeralo.</a:t>
            </a:r>
          </a:p>
          <a:p>
            <a:r>
              <a:rPr lang="sk-SK" sz="1400" dirty="0"/>
              <a:t>Potom som sa dozvedel, že prvý poriadny let bol z Pardubíc do Prahy a cesta trvala 1hodinu a 37 minút. </a:t>
            </a:r>
          </a:p>
          <a:p>
            <a:r>
              <a:rPr lang="sk-SK" sz="1400" dirty="0"/>
              <a:t>Poobedný program bol taký, že sme si oddýchli, pretože zajtra vyrážame do Prahy.</a:t>
            </a:r>
          </a:p>
          <a:p>
            <a:endParaRPr lang="sk-SK" sz="1400" dirty="0"/>
          </a:p>
          <a:p>
            <a:endParaRPr lang="sk-SK" sz="1400" dirty="0"/>
          </a:p>
          <a:p>
            <a:r>
              <a:rPr lang="sk-SK" sz="1400" dirty="0"/>
              <a:t>Top dňa: Oddych po rannom vstavaní .</a:t>
            </a:r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69" y="4437112"/>
            <a:ext cx="1707654" cy="2276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98" y="2636912"/>
            <a:ext cx="1719329" cy="1289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2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4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Štvrtok-17.11.2022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400" dirty="0"/>
              <a:t>Dnes sme ráno vyrazili do </a:t>
            </a:r>
            <a:r>
              <a:rPr lang="sk-SK" sz="1400" dirty="0" smtClean="0"/>
              <a:t>Prahy. </a:t>
            </a:r>
            <a:r>
              <a:rPr lang="sk-SK" sz="1400" dirty="0"/>
              <a:t>B</a:t>
            </a:r>
            <a:r>
              <a:rPr lang="sk-SK" sz="1400" dirty="0" smtClean="0"/>
              <a:t>olo </a:t>
            </a:r>
            <a:r>
              <a:rPr lang="sk-SK" sz="1400" dirty="0"/>
              <a:t>to tam zaujímavé, pretože sme tam chodili aj po pamiatkach. Chodili sme aj pozerať ako vyzerá cele mesto.</a:t>
            </a:r>
          </a:p>
          <a:p>
            <a:r>
              <a:rPr lang="sk-SK" sz="1400" dirty="0"/>
              <a:t>Páčilo sa mi </a:t>
            </a:r>
            <a:r>
              <a:rPr lang="sk-SK" sz="1400" dirty="0" smtClean="0"/>
              <a:t>to, </a:t>
            </a:r>
            <a:r>
              <a:rPr lang="sk-SK" sz="1400" dirty="0"/>
              <a:t>pretože som ešte nikdy predtým v Prahe nebol</a:t>
            </a:r>
            <a:r>
              <a:rPr lang="sk-SK" sz="1400" dirty="0" smtClean="0"/>
              <a:t>.</a:t>
            </a:r>
          </a:p>
          <a:p>
            <a:r>
              <a:rPr lang="sk-SK" sz="1400" dirty="0"/>
              <a:t>Podvečer sme </a:t>
            </a:r>
            <a:r>
              <a:rPr lang="sk-SK" sz="1400" dirty="0" smtClean="0"/>
              <a:t>išli </a:t>
            </a:r>
            <a:r>
              <a:rPr lang="sk-SK" sz="1400" dirty="0"/>
              <a:t>na Divadlo </a:t>
            </a:r>
            <a:r>
              <a:rPr lang="sk-SK" sz="1400" dirty="0" smtClean="0"/>
              <a:t>Broadway. </a:t>
            </a:r>
            <a:r>
              <a:rPr lang="sk-SK" sz="1400" dirty="0"/>
              <a:t>B</a:t>
            </a:r>
            <a:r>
              <a:rPr lang="sk-SK" sz="1400" dirty="0" smtClean="0"/>
              <a:t>olo </a:t>
            </a:r>
            <a:r>
              <a:rPr lang="sk-SK" sz="1400" dirty="0"/>
              <a:t>tam super a hodnotím to ako Top celých dvoch týždňov.</a:t>
            </a:r>
          </a:p>
          <a:p>
            <a:endParaRPr lang="sk-SK" sz="1600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sz="1400" dirty="0"/>
              <a:t>Top </a:t>
            </a:r>
            <a:r>
              <a:rPr lang="sk-SK" sz="1400" dirty="0" smtClean="0"/>
              <a:t>dňa: Návšteva divadla Broadway.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88840"/>
            <a:ext cx="1455626" cy="1940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02" y="4581128"/>
            <a:ext cx="1617644" cy="2156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29675"/>
            <a:ext cx="1828711" cy="1371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997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Piatok-18.11.2022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400" dirty="0"/>
              <a:t>Dnes sme boli v karosárskom </a:t>
            </a:r>
            <a:r>
              <a:rPr lang="sk-SK" sz="1400" dirty="0" smtClean="0"/>
              <a:t>múzeu. </a:t>
            </a:r>
            <a:r>
              <a:rPr lang="sk-SK" sz="1400" dirty="0"/>
              <a:t>V</a:t>
            </a:r>
            <a:r>
              <a:rPr lang="sk-SK" sz="1400" dirty="0" smtClean="0"/>
              <a:t>eľmi </a:t>
            </a:r>
            <a:r>
              <a:rPr lang="sk-SK" sz="1400" dirty="0"/>
              <a:t>sa mi to páčilo aj </a:t>
            </a:r>
            <a:r>
              <a:rPr lang="sk-SK" sz="1400" dirty="0" smtClean="0"/>
              <a:t>keď </a:t>
            </a:r>
            <a:r>
              <a:rPr lang="sk-SK" sz="1400" dirty="0" err="1" smtClean="0"/>
              <a:t>niesom</a:t>
            </a:r>
            <a:r>
              <a:rPr lang="sk-SK" sz="1400" dirty="0" smtClean="0"/>
              <a:t> </a:t>
            </a:r>
            <a:r>
              <a:rPr lang="sk-SK" sz="1400" dirty="0"/>
              <a:t>karosár ale automechanik</a:t>
            </a:r>
            <a:r>
              <a:rPr lang="sk-SK" sz="1400" dirty="0" smtClean="0"/>
              <a:t>.</a:t>
            </a:r>
          </a:p>
          <a:p>
            <a:r>
              <a:rPr lang="sk-SK" sz="1400" dirty="0"/>
              <a:t>Najviac sa mi páčila škoda </a:t>
            </a:r>
            <a:r>
              <a:rPr lang="sk-SK" sz="1400" dirty="0" smtClean="0"/>
              <a:t>VOS, pretože </a:t>
            </a:r>
            <a:r>
              <a:rPr lang="sk-SK" sz="1400" dirty="0"/>
              <a:t>bola pancierovaná a mala varianty 3,5 tony a 4,5 </a:t>
            </a:r>
            <a:r>
              <a:rPr lang="sk-SK" sz="1400" dirty="0" smtClean="0"/>
              <a:t>tony.</a:t>
            </a:r>
            <a:endParaRPr lang="sk-SK" sz="1400" dirty="0"/>
          </a:p>
          <a:p>
            <a:r>
              <a:rPr lang="sk-SK" sz="1400" dirty="0"/>
              <a:t>Naučil som sa veľmi veľa nových </a:t>
            </a:r>
            <a:r>
              <a:rPr lang="sk-SK" sz="1400" dirty="0" smtClean="0"/>
              <a:t>vecí,  </a:t>
            </a:r>
            <a:r>
              <a:rPr lang="sk-SK" sz="1400" dirty="0"/>
              <a:t>napríklad ako vyzerali staré karosérie a z akého materiálu boli vtedy </a:t>
            </a:r>
            <a:r>
              <a:rPr lang="sk-SK" sz="1400" dirty="0" smtClean="0"/>
              <a:t>vyrobené</a:t>
            </a:r>
          </a:p>
          <a:p>
            <a:r>
              <a:rPr lang="sk-SK" sz="1400" dirty="0" smtClean="0"/>
              <a:t>Návšteva múzea cestovateľa Emila H</a:t>
            </a:r>
            <a:endParaRPr lang="sk-SK" sz="1400" dirty="0"/>
          </a:p>
          <a:p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Top dňa: Prehliadka karosárskeho múzea.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60848"/>
            <a:ext cx="1368152" cy="1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245154"/>
            <a:ext cx="1296144" cy="17281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62" y="4128522"/>
            <a:ext cx="1383618" cy="1844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51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Naučil som sa rozoberať a skladať prevodový hriadeľ.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Zdokonalil som sa v českom jazyku.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Zdokonalil som sa v oprave prevodového </a:t>
            </a: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mechanizmu, </a:t>
            </a: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demontovali  sme </a:t>
            </a: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prevodovku, </a:t>
            </a: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aby sme mohli vymeniť spojku.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Zlepšil sa môj vzťah zo spolužiakmi, začali sme si viac rozumieť.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Na praxi nás chalani zo školy prijali a hneď sme boli kamaráti.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Majstri boli super, venovali sa nám naplno, vždy boli ochotný mi pomôcť, keď som to potreboval.</a:t>
            </a:r>
            <a:endParaRPr lang="sk-SK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Naučil som sa viac hospodáriť s peniazmi, takže mi to dosť pomôže v budúcnosti.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Lepšie som začal rozumieť ako funguje mestská hromadná doprava a ako si kupovať lístok.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</a:rPr>
              <a:t>Spoznal som mesto Hradec Králové, takže už sa viem v ňom lepšie orientovať.</a:t>
            </a:r>
          </a:p>
          <a:p>
            <a:pPr marL="0" indent="0">
              <a:buNone/>
            </a:pPr>
            <a:endParaRPr lang="sk-SK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sk-SK" sz="20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k-SK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81246"/>
              </p:ext>
            </p:extLst>
          </p:nvPr>
        </p:nvGraphicFramePr>
        <p:xfrm>
          <a:off x="7308304" y="0"/>
          <a:ext cx="3312368" cy="51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8" name="Zástupný objekt pre obsah 7">
                        <a:extLst>
                          <a:ext uri="{FF2B5EF4-FFF2-40B4-BE49-F238E27FC236}">
                            <a16:creationId xmlns:a16="http://schemas.microsoft.com/office/drawing/2014/main" id="{9679BEF3-2D76-4127-B12F-6DFFE5DFF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8304" y="0"/>
                        <a:ext cx="3312368" cy="515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08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Pondelok-7.11.2022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382" y="2276872"/>
            <a:ext cx="5795850" cy="3742928"/>
          </a:xfrm>
        </p:spPr>
        <p:txBody>
          <a:bodyPr>
            <a:normAutofit/>
          </a:bodyPr>
          <a:lstStyle/>
          <a:p>
            <a:r>
              <a:rPr lang="cs-CZ" sz="1400" dirty="0"/>
              <a:t>Dnes </a:t>
            </a:r>
            <a:r>
              <a:rPr lang="cs-CZ" sz="1400" dirty="0" err="1"/>
              <a:t>sme</a:t>
            </a:r>
            <a:r>
              <a:rPr lang="cs-CZ" sz="1400" dirty="0"/>
              <a:t>  </a:t>
            </a:r>
            <a:r>
              <a:rPr lang="cs-CZ" sz="1400" dirty="0" err="1"/>
              <a:t>išli</a:t>
            </a:r>
            <a:r>
              <a:rPr lang="cs-CZ" sz="1400" dirty="0"/>
              <a:t> na </a:t>
            </a:r>
            <a:r>
              <a:rPr lang="cs-CZ" sz="1400" dirty="0" err="1"/>
              <a:t>Dopravnú</a:t>
            </a:r>
            <a:r>
              <a:rPr lang="cs-CZ" sz="1400" dirty="0"/>
              <a:t> fakultu Univerzity v </a:t>
            </a:r>
            <a:r>
              <a:rPr lang="cs-CZ" sz="1400" dirty="0" err="1"/>
              <a:t>Pardubiciach</a:t>
            </a:r>
            <a:r>
              <a:rPr lang="cs-CZ" sz="1400" dirty="0"/>
              <a:t> a </a:t>
            </a:r>
            <a:r>
              <a:rPr lang="cs-CZ" sz="1400" dirty="0" err="1"/>
              <a:t>mali</a:t>
            </a:r>
            <a:r>
              <a:rPr lang="cs-CZ" sz="1400" dirty="0"/>
              <a:t> </a:t>
            </a:r>
            <a:r>
              <a:rPr lang="cs-CZ" sz="1400" dirty="0" err="1"/>
              <a:t>sme</a:t>
            </a:r>
            <a:r>
              <a:rPr lang="cs-CZ" sz="1400" dirty="0"/>
              <a:t> </a:t>
            </a:r>
            <a:r>
              <a:rPr lang="cs-CZ" sz="1400" dirty="0" err="1"/>
              <a:t>prednášku</a:t>
            </a:r>
            <a:r>
              <a:rPr lang="cs-CZ" sz="1400" dirty="0"/>
              <a:t> o </a:t>
            </a:r>
            <a:r>
              <a:rPr lang="cs-CZ" sz="1400" dirty="0" err="1"/>
              <a:t>univerzite</a:t>
            </a:r>
            <a:r>
              <a:rPr lang="cs-CZ" sz="1400" dirty="0"/>
              <a:t> a </a:t>
            </a:r>
            <a:r>
              <a:rPr lang="cs-CZ" sz="1400" dirty="0" err="1"/>
              <a:t>aké</a:t>
            </a:r>
            <a:r>
              <a:rPr lang="cs-CZ" sz="1400" dirty="0"/>
              <a:t> </a:t>
            </a:r>
            <a:r>
              <a:rPr lang="cs-CZ" sz="1400" dirty="0" err="1"/>
              <a:t>štúdijné</a:t>
            </a:r>
            <a:r>
              <a:rPr lang="cs-CZ" sz="1400" dirty="0"/>
              <a:t> </a:t>
            </a:r>
            <a:r>
              <a:rPr lang="cs-CZ" sz="1400" dirty="0" err="1"/>
              <a:t>zamerania</a:t>
            </a:r>
            <a:r>
              <a:rPr lang="cs-CZ" sz="1400" dirty="0"/>
              <a:t> </a:t>
            </a:r>
            <a:r>
              <a:rPr lang="cs-CZ" sz="1400" dirty="0" err="1"/>
              <a:t>ponúka</a:t>
            </a:r>
            <a:r>
              <a:rPr lang="cs-CZ" sz="1400" dirty="0"/>
              <a:t>. </a:t>
            </a:r>
          </a:p>
          <a:p>
            <a:r>
              <a:rPr lang="sk-SK" sz="1400" dirty="0"/>
              <a:t>Výukové a výskumné centrum univerzity v Pardubiciach robili výskum medzi elektromobilom a normálnym autom.</a:t>
            </a:r>
          </a:p>
          <a:p>
            <a:r>
              <a:rPr lang="sk-SK" sz="1400" dirty="0"/>
              <a:t>Ukazovali nám laboratóriá, kde robili rôzne testy</a:t>
            </a:r>
          </a:p>
          <a:p>
            <a:r>
              <a:rPr lang="sk-SK" sz="1400" dirty="0"/>
              <a:t>Poobede sme išli na prehliadku mesta spolu s pani </a:t>
            </a:r>
            <a:r>
              <a:rPr lang="sk-SK" sz="1400" dirty="0" smtClean="0"/>
              <a:t>učiteľkami.</a:t>
            </a:r>
            <a:endParaRPr lang="sk-SK" sz="1400" dirty="0"/>
          </a:p>
          <a:p>
            <a:endParaRPr lang="sk-SK" sz="1400" dirty="0"/>
          </a:p>
          <a:p>
            <a:r>
              <a:rPr lang="sk-SK" sz="1400" dirty="0"/>
              <a:t>Top Dňa: Keď nás pani učiteľky zobrali </a:t>
            </a:r>
            <a:r>
              <a:rPr lang="sk-SK" sz="1400" dirty="0" smtClean="0"/>
              <a:t>na prechádzku.  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206">
            <a:off x="7209642" y="1804667"/>
            <a:ext cx="1707653" cy="2276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45">
            <a:off x="6126950" y="570357"/>
            <a:ext cx="1066565" cy="1422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387">
            <a:off x="6783710" y="4431223"/>
            <a:ext cx="165364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8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Utorok-8.11.2022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382" y="2489200"/>
            <a:ext cx="5723842" cy="3244056"/>
          </a:xfrm>
        </p:spPr>
        <p:txBody>
          <a:bodyPr>
            <a:normAutofit lnSpcReduction="10000"/>
          </a:bodyPr>
          <a:lstStyle/>
          <a:p>
            <a:r>
              <a:rPr lang="sk-SK" sz="1400" dirty="0"/>
              <a:t>Dnes sme išli na prvú teoretickú výuku, bolo to celkom divné, pretože sme dostali </a:t>
            </a:r>
            <a:r>
              <a:rPr lang="sk-SK" sz="1400" dirty="0" smtClean="0"/>
              <a:t>ihneď </a:t>
            </a:r>
            <a:r>
              <a:rPr lang="sk-SK" sz="1400" dirty="0"/>
              <a:t>písomku.</a:t>
            </a:r>
          </a:p>
          <a:p>
            <a:r>
              <a:rPr lang="sk-SK" sz="1400" dirty="0"/>
              <a:t>Naše hodiny boli: Strojárska technológia, Elektrotechnika, </a:t>
            </a:r>
            <a:r>
              <a:rPr lang="sk-SK" sz="1400" dirty="0" smtClean="0"/>
              <a:t>Opravárstvo, </a:t>
            </a:r>
            <a:r>
              <a:rPr lang="sk-SK" sz="1400" dirty="0"/>
              <a:t>Elektropríslušenstvo</a:t>
            </a:r>
          </a:p>
          <a:p>
            <a:r>
              <a:rPr lang="sk-SK" sz="1400" dirty="0"/>
              <a:t>Hodiny boli zábavné, lebo niečo sme si zopakovali a niečo sa naučili aj nové.</a:t>
            </a:r>
          </a:p>
          <a:p>
            <a:r>
              <a:rPr lang="sk-SK" sz="1400" dirty="0"/>
              <a:t>Poobede sme išli  na výlet do Pardubíc. Tam sme pozreli mesto, vyšli sme na vežu nad Zelenou branou, bol tam veľmi krásny výhľad. </a:t>
            </a:r>
          </a:p>
          <a:p>
            <a:endParaRPr lang="sk-SK" sz="1400" dirty="0"/>
          </a:p>
          <a:p>
            <a:r>
              <a:rPr lang="sk-SK" sz="1400" dirty="0"/>
              <a:t>Top dňa: Veža nad Zelenou branou, výhľad z tohto miesta bol krásny.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432">
            <a:off x="7267697" y="4224945"/>
            <a:ext cx="1656184" cy="2208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730">
            <a:off x="7313969" y="1744558"/>
            <a:ext cx="1563638" cy="2084851"/>
          </a:xfrm>
          <a:prstGeom prst="round2DiagRect">
            <a:avLst>
              <a:gd name="adj1" fmla="val 16667"/>
              <a:gd name="adj2" fmla="val 4312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77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Streda-9.11.2022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400" dirty="0"/>
              <a:t>Dnes sme išli do Múzea Škoda v Mladej Boleslavy, boli tam krásne staršie ale aj novšie automobily, veľmi sa mi páčila Škoda </a:t>
            </a:r>
            <a:r>
              <a:rPr lang="sk-SK" sz="1400" dirty="0" err="1"/>
              <a:t>Vision</a:t>
            </a:r>
            <a:r>
              <a:rPr lang="sk-SK" sz="1400" dirty="0"/>
              <a:t> </a:t>
            </a:r>
            <a:r>
              <a:rPr lang="sk-SK" sz="1400" dirty="0" err="1"/>
              <a:t>Rs</a:t>
            </a:r>
            <a:r>
              <a:rPr lang="sk-SK" sz="1400" dirty="0"/>
              <a:t>.</a:t>
            </a:r>
          </a:p>
          <a:p>
            <a:r>
              <a:rPr lang="sk-SK" sz="1400" dirty="0"/>
              <a:t>Mali sme aj prezentáciu o tom, ako sa založila spoločnosť Škoda a kto bol jej tvorcom.</a:t>
            </a:r>
          </a:p>
          <a:p>
            <a:r>
              <a:rPr lang="sk-SK" sz="1400" dirty="0"/>
              <a:t>Potom sme išli pozrieť výrobu automobilov.</a:t>
            </a:r>
          </a:p>
          <a:p>
            <a:r>
              <a:rPr lang="sk-SK" sz="1400" dirty="0"/>
              <a:t>Poobedný program bol, že sme išli do planetária  - bolo to tam naozaj </a:t>
            </a:r>
            <a:r>
              <a:rPr lang="sk-SK" sz="1400" dirty="0" smtClean="0"/>
              <a:t>krásne, </a:t>
            </a:r>
            <a:r>
              <a:rPr lang="sk-SK" sz="1400" dirty="0"/>
              <a:t>pretože som sa dozvedel veľa nových </a:t>
            </a:r>
            <a:r>
              <a:rPr lang="sk-SK" sz="1400" dirty="0" smtClean="0"/>
              <a:t>informácii o našej slnečnej galaxií.</a:t>
            </a:r>
            <a:endParaRPr lang="sk-SK" sz="1400" dirty="0"/>
          </a:p>
          <a:p>
            <a:r>
              <a:rPr lang="sk-SK" sz="1400" dirty="0"/>
              <a:t>Top dňa: Prehliadka starých automobilov Škoda.</a:t>
            </a:r>
          </a:p>
          <a:p>
            <a:endParaRPr lang="sk-SK" sz="1400" dirty="0"/>
          </a:p>
          <a:p>
            <a:endParaRPr lang="sk-SK" sz="1400" dirty="0"/>
          </a:p>
          <a:p>
            <a:endParaRPr lang="cs-CZ" sz="1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811">
            <a:off x="675771" y="5115901"/>
            <a:ext cx="1187624" cy="1583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054">
            <a:off x="6267726" y="4761429"/>
            <a:ext cx="1372673" cy="1830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715">
            <a:off x="7290584" y="2407997"/>
            <a:ext cx="1448179" cy="1930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48" y="5245894"/>
            <a:ext cx="1152128" cy="1536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60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Štvrtok-10.11.2022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400" dirty="0"/>
              <a:t>Dnes sme mali prvý krát odborný výcvik na dielňach,  mali sme úplne super </a:t>
            </a:r>
            <a:r>
              <a:rPr lang="sk-SK" sz="1400" dirty="0" smtClean="0"/>
              <a:t>majstra,  </a:t>
            </a:r>
            <a:r>
              <a:rPr lang="sk-SK" sz="1400" dirty="0"/>
              <a:t>a aj chalani boli úplne v pohode. </a:t>
            </a:r>
          </a:p>
          <a:p>
            <a:r>
              <a:rPr lang="sk-SK" sz="1400" dirty="0"/>
              <a:t>Pracovali sme aj na aute (dodávke</a:t>
            </a:r>
            <a:r>
              <a:rPr lang="sk-SK" sz="1400" dirty="0" smtClean="0"/>
              <a:t>), </a:t>
            </a:r>
            <a:r>
              <a:rPr lang="sk-SK" sz="1400" dirty="0"/>
              <a:t>menili sme tam lanko ručnej brzdy. </a:t>
            </a:r>
          </a:p>
          <a:p>
            <a:r>
              <a:rPr lang="sk-SK" sz="1400" dirty="0"/>
              <a:t>Na praxi sa mi veľmi ľúbilo, pretože tam bol super kolektív a super </a:t>
            </a:r>
            <a:r>
              <a:rPr lang="sk-SK" sz="1400" dirty="0" smtClean="0"/>
              <a:t>majster. </a:t>
            </a:r>
            <a:r>
              <a:rPr lang="sk-SK" sz="1400" dirty="0"/>
              <a:t>K</a:t>
            </a:r>
            <a:r>
              <a:rPr lang="sk-SK" sz="1400" dirty="0" smtClean="0"/>
              <a:t>eď </a:t>
            </a:r>
            <a:r>
              <a:rPr lang="sk-SK" sz="1400" dirty="0"/>
              <a:t>som niečo nevedel, tak po mne hneď </a:t>
            </a:r>
            <a:r>
              <a:rPr lang="sk-SK" sz="1400" dirty="0" smtClean="0"/>
              <a:t>nekričal, </a:t>
            </a:r>
            <a:r>
              <a:rPr lang="sk-SK" sz="1400" dirty="0"/>
              <a:t>ale mi to pekne vysvetlil. </a:t>
            </a:r>
          </a:p>
          <a:p>
            <a:r>
              <a:rPr lang="sk-SK" sz="1400" dirty="0"/>
              <a:t>Poobedný program bol, že sme išli do Filharmónie a   veľmi sa mi to páčilo. Ešte nikdy som nebol  na </a:t>
            </a:r>
            <a:r>
              <a:rPr lang="sk-SK" sz="1400" dirty="0" smtClean="0"/>
              <a:t>vážnej hudbe, </a:t>
            </a:r>
            <a:r>
              <a:rPr lang="sk-SK" sz="1400" dirty="0"/>
              <a:t>takže  bolo to po prvý krát. </a:t>
            </a:r>
          </a:p>
          <a:p>
            <a:endParaRPr lang="sk-SK" sz="1400" dirty="0"/>
          </a:p>
          <a:p>
            <a:endParaRPr lang="sk-SK" sz="1400" dirty="0"/>
          </a:p>
          <a:p>
            <a:r>
              <a:rPr lang="sk-SK" sz="1400" dirty="0"/>
              <a:t>Top dňa: Filharmónia bola naozaj super a moc sa mi páčila.</a:t>
            </a:r>
          </a:p>
          <a:p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817">
            <a:off x="7002673" y="4145670"/>
            <a:ext cx="1818202" cy="2424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60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Piatok-11.11.2022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400" dirty="0"/>
              <a:t>Dnes sme mali druhý deň odborného výcviku, bolo to super pretože sa nám menil aj majster a aj kolektív. Nový majster bol úplne v pohode a aj chalani z kolektívu boli úplne v pohode.</a:t>
            </a:r>
          </a:p>
          <a:p>
            <a:r>
              <a:rPr lang="sk-SK" sz="1400" dirty="0"/>
              <a:t>Majster nám dal rozoberať a skladať prevodový hriadeľ - bolo to dosť dobré a aj náučné lebo som sa naučil aspoň niečo nové, ktoré sa mi zíde do života.</a:t>
            </a:r>
          </a:p>
          <a:p>
            <a:r>
              <a:rPr lang="sk-SK" sz="1400" dirty="0"/>
              <a:t>Poobede sme išli do pevnosti </a:t>
            </a:r>
            <a:r>
              <a:rPr lang="sk-SK" sz="1400" dirty="0" err="1"/>
              <a:t>Josefov</a:t>
            </a:r>
            <a:r>
              <a:rPr lang="sk-SK" sz="1400" dirty="0"/>
              <a:t> - bolo to tam také záhadné ale aj mysteriózne, takže sa mi to páčilo.</a:t>
            </a:r>
          </a:p>
          <a:p>
            <a:endParaRPr lang="sk-SK" sz="1400" dirty="0"/>
          </a:p>
          <a:p>
            <a:endParaRPr lang="sk-SK" sz="1400" dirty="0"/>
          </a:p>
          <a:p>
            <a:r>
              <a:rPr lang="sk-SK" sz="1400" dirty="0"/>
              <a:t>Top dňa: Po praxi konečne zaslúžený oddych.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113">
            <a:off x="7308304" y="2489200"/>
            <a:ext cx="1437624" cy="191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193">
            <a:off x="6372200" y="4653136"/>
            <a:ext cx="1526733" cy="2035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209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Sobota – 12.11.2022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65970" y="2348880"/>
            <a:ext cx="6882938" cy="3674616"/>
          </a:xfrm>
        </p:spPr>
        <p:txBody>
          <a:bodyPr>
            <a:normAutofit/>
          </a:bodyPr>
          <a:lstStyle/>
          <a:p>
            <a:r>
              <a:rPr lang="sk-SK" sz="1400" dirty="0"/>
              <a:t>Dnes sme ráno išli na </a:t>
            </a:r>
            <a:r>
              <a:rPr lang="sk-SK" sz="1400" dirty="0" err="1"/>
              <a:t>Snežku</a:t>
            </a:r>
            <a:r>
              <a:rPr lang="sk-SK" sz="1400" dirty="0"/>
              <a:t>, čo je najvyšší vrch v Česku. Výstup mal okolo 6,9km .</a:t>
            </a:r>
          </a:p>
          <a:p>
            <a:r>
              <a:rPr lang="sk-SK" sz="1400" dirty="0"/>
              <a:t>Podľa môjho názoru bol výstup ťažší ako zostup. Bavilo ma to, lebo tam bol extrémne pekný vyhlaď </a:t>
            </a:r>
            <a:r>
              <a:rPr lang="sk-SK" sz="1400" dirty="0" smtClean="0"/>
              <a:t>všade, </a:t>
            </a:r>
            <a:r>
              <a:rPr lang="sk-SK" sz="1400" dirty="0"/>
              <a:t>kde som sa zastavil.</a:t>
            </a:r>
          </a:p>
          <a:p>
            <a:r>
              <a:rPr lang="sk-SK" sz="1400" dirty="0"/>
              <a:t>Zostup bol síce o niečo </a:t>
            </a:r>
            <a:r>
              <a:rPr lang="sk-SK" sz="1400" dirty="0" smtClean="0"/>
              <a:t>kratší, pretože </a:t>
            </a:r>
            <a:r>
              <a:rPr lang="sk-SK" sz="1400" dirty="0"/>
              <a:t>sme šli inou cestou, ale bol aj trošku náročný na kolená.</a:t>
            </a:r>
          </a:p>
          <a:p>
            <a:r>
              <a:rPr lang="sk-SK" sz="1400" dirty="0"/>
              <a:t>Hneď ako sme prišli zo </a:t>
            </a:r>
            <a:r>
              <a:rPr lang="sk-SK" sz="1400" dirty="0" err="1" smtClean="0"/>
              <a:t>Snežky</a:t>
            </a:r>
            <a:r>
              <a:rPr lang="sk-SK" sz="1400" dirty="0" smtClean="0"/>
              <a:t>, </a:t>
            </a:r>
            <a:r>
              <a:rPr lang="sk-SK" sz="1400" dirty="0"/>
              <a:t>dali sme si   oddych, ktorý podľa  môjho názoru prospel všetkým.</a:t>
            </a:r>
          </a:p>
          <a:p>
            <a:endParaRPr lang="sk-SK" sz="1400" dirty="0"/>
          </a:p>
          <a:p>
            <a:endParaRPr lang="sk-SK" sz="1400" dirty="0"/>
          </a:p>
          <a:p>
            <a:endParaRPr lang="sk-SK" sz="1400" dirty="0"/>
          </a:p>
          <a:p>
            <a:r>
              <a:rPr lang="sk-SK" sz="1400" dirty="0"/>
              <a:t>Top dňa: Koncert ktorý bol vážne zábavný.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4" y="2420888"/>
            <a:ext cx="1386007" cy="1848009"/>
          </a:xfrm>
          <a:prstGeom prst="snip2DiagRect">
            <a:avLst>
              <a:gd name="adj1" fmla="val 1233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52" y="4399417"/>
            <a:ext cx="936104" cy="12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17" y="4797152"/>
            <a:ext cx="2267744" cy="170080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24315"/>
            <a:ext cx="1691680" cy="126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262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Nedeľa -13.11.2022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600" dirty="0"/>
              <a:t>Dnes sme konečne všetci mali zaslúžený </a:t>
            </a:r>
            <a:r>
              <a:rPr lang="sk-SK" sz="1600" dirty="0" smtClean="0"/>
              <a:t>oddych, </a:t>
            </a:r>
            <a:r>
              <a:rPr lang="sk-SK" sz="1600" dirty="0"/>
              <a:t>ktorí si podľa mňa zaslúžili všetci čo sme tu.</a:t>
            </a:r>
          </a:p>
          <a:p>
            <a:r>
              <a:rPr lang="sk-SK" sz="1600" dirty="0"/>
              <a:t>Boli sme sa aj spoločne naobedovať. </a:t>
            </a:r>
          </a:p>
          <a:p>
            <a:endParaRPr lang="sk-SK" sz="1400" dirty="0"/>
          </a:p>
          <a:p>
            <a:endParaRPr lang="sk-SK" sz="1400" dirty="0"/>
          </a:p>
          <a:p>
            <a:endParaRPr lang="sk-SK" sz="1400" dirty="0"/>
          </a:p>
          <a:p>
            <a:endParaRPr lang="sk-SK" sz="1400" dirty="0"/>
          </a:p>
          <a:p>
            <a:endParaRPr lang="sk-SK" sz="1400" dirty="0"/>
          </a:p>
          <a:p>
            <a:endParaRPr lang="sk-SK" sz="1400" dirty="0"/>
          </a:p>
          <a:p>
            <a:r>
              <a:rPr lang="sk-SK" sz="1400" dirty="0"/>
              <a:t>Top dňa: Oddych a Jedlo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3891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Pondelok-14.11.2022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1500" dirty="0"/>
              <a:t>Dnes sme boli na trenažéri zvárania a trenažéri pre nákladné autá a motorku.</a:t>
            </a:r>
          </a:p>
          <a:p>
            <a:r>
              <a:rPr lang="sk-SK" sz="1500" dirty="0"/>
              <a:t>Každý z nás si mohol vyskúšať zvárať </a:t>
            </a:r>
            <a:r>
              <a:rPr lang="sk-SK" sz="1500" dirty="0" smtClean="0"/>
              <a:t>co2, </a:t>
            </a:r>
            <a:r>
              <a:rPr lang="sk-SK" sz="1500" dirty="0" err="1" smtClean="0"/>
              <a:t>tigom</a:t>
            </a:r>
            <a:r>
              <a:rPr lang="sk-SK" sz="1500" dirty="0" smtClean="0"/>
              <a:t> </a:t>
            </a:r>
            <a:r>
              <a:rPr lang="sk-SK" sz="1500" dirty="0"/>
              <a:t>alebo elektródou. Pre mňa prišlo, že zváranie co2 bolo najľahšie.</a:t>
            </a:r>
            <a:endParaRPr lang="cs-CZ" sz="1500" dirty="0"/>
          </a:p>
          <a:p>
            <a:r>
              <a:rPr lang="sk-SK" sz="1500" dirty="0"/>
              <a:t>Poobedný program </a:t>
            </a:r>
            <a:r>
              <a:rPr lang="sk-SK" sz="1500" dirty="0" smtClean="0"/>
              <a:t>bol, </a:t>
            </a:r>
            <a:r>
              <a:rPr lang="sk-SK" sz="1500" dirty="0"/>
              <a:t>že sme šli na prehliadku elektrických a hybridných autobusov. Dozvedel som sa, že v jednom </a:t>
            </a:r>
            <a:r>
              <a:rPr lang="sk-SK" sz="1500" dirty="0" err="1"/>
              <a:t>elektroautobuse</a:t>
            </a:r>
            <a:r>
              <a:rPr lang="sk-SK" sz="1500" dirty="0"/>
              <a:t> sa nachádza okolo 33,000 bateriek</a:t>
            </a:r>
            <a:r>
              <a:rPr lang="sk-SK" sz="1500" dirty="0" smtClean="0"/>
              <a:t>.</a:t>
            </a:r>
          </a:p>
          <a:p>
            <a:r>
              <a:rPr lang="sk-SK" sz="1500" dirty="0" smtClean="0"/>
              <a:t>Podvečerný program bol, že sme spoločne šli na wellness. Bolo tam super, pretože som sa priblížil k tomu, aby som vedel plávať. </a:t>
            </a:r>
            <a:endParaRPr lang="sk-SK" sz="1500" dirty="0"/>
          </a:p>
          <a:p>
            <a:pPr marL="0" indent="0">
              <a:buNone/>
            </a:pPr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Top dňa: Trenažér na nákladnom automobile.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49" y="2276872"/>
            <a:ext cx="2064229" cy="1548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46" y="4005064"/>
            <a:ext cx="1635646" cy="2180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22749"/>
            <a:ext cx="108012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5020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Zasedací místnost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Zasedací místnost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730</TotalTime>
  <Words>1232</Words>
  <Application>Microsoft Office PowerPoint</Application>
  <PresentationFormat>Předvádění na obrazovce (4:3)</PresentationFormat>
  <Paragraphs>116</Paragraphs>
  <Slides>14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Zasedací místnost Ion</vt:lpstr>
      <vt:lpstr>Document</vt:lpstr>
      <vt:lpstr>KA122 - Mobilita učiacich sa a zamestnancov v OVP Projekt:  Odbornosť a zručnosť   Prijímateľ projektu: Stredná odborná škola dopravná Rosinská cesta 2  010 08 Žilina Miesto pobytu:  Střední odborná škola a Střední odborné učiliště,  Hradec Králové, Vocelova 1338, Hradec Králové,   Česká republika Dátum pobytu:  07.11.-18.11.2022</vt:lpstr>
      <vt:lpstr>Pondelok-7.11.2022</vt:lpstr>
      <vt:lpstr>Utorok-8.11.2022</vt:lpstr>
      <vt:lpstr>Streda-9.11.2022</vt:lpstr>
      <vt:lpstr>Štvrtok-10.11.2022</vt:lpstr>
      <vt:lpstr>Piatok-11.11.2022</vt:lpstr>
      <vt:lpstr>Sobota – 12.11.2022</vt:lpstr>
      <vt:lpstr>Nedeľa -13.11.2022</vt:lpstr>
      <vt:lpstr>Pondelok-14.11.2022</vt:lpstr>
      <vt:lpstr>Utorok-15.11.2022</vt:lpstr>
      <vt:lpstr>Streda-16.11.2022</vt:lpstr>
      <vt:lpstr>Štvrtok-17.11.2022</vt:lpstr>
      <vt:lpstr>Piatok-18.11.2022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lektor</cp:lastModifiedBy>
  <cp:revision>84</cp:revision>
  <dcterms:created xsi:type="dcterms:W3CDTF">2021-11-16T15:09:50Z</dcterms:created>
  <dcterms:modified xsi:type="dcterms:W3CDTF">2022-11-19T07:34:20Z</dcterms:modified>
</cp:coreProperties>
</file>