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6"/>
  </p:notesMasterIdLst>
  <p:sldIdLst>
    <p:sldId id="256" r:id="rId2"/>
    <p:sldId id="298" r:id="rId3"/>
    <p:sldId id="297" r:id="rId4"/>
    <p:sldId id="296" r:id="rId5"/>
    <p:sldId id="299" r:id="rId6"/>
    <p:sldId id="301" r:id="rId7"/>
    <p:sldId id="302" r:id="rId8"/>
    <p:sldId id="303" r:id="rId9"/>
    <p:sldId id="304" r:id="rId10"/>
    <p:sldId id="305" r:id="rId11"/>
    <p:sldId id="306" r:id="rId12"/>
    <p:sldId id="307" r:id="rId13"/>
    <p:sldId id="308" r:id="rId14"/>
    <p:sldId id="30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28F88-E820-446B-91C3-4B7C94F67E15}" type="datetimeFigureOut">
              <a:rPr lang="sk-SK" smtClean="0"/>
              <a:t>19. 11. 2022</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81D75-8BC5-418A-B91D-35EFE76AD94B}" type="slidenum">
              <a:rPr lang="sk-SK" smtClean="0"/>
              <a:t>‹#›</a:t>
            </a:fld>
            <a:endParaRPr lang="sk-SK"/>
          </a:p>
        </p:txBody>
      </p:sp>
    </p:spTree>
    <p:extLst>
      <p:ext uri="{BB962C8B-B14F-4D97-AF65-F5344CB8AC3E}">
        <p14:creationId xmlns:p14="http://schemas.microsoft.com/office/powerpoint/2010/main" val="150385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cs-CZ" smtClean="0"/>
              <a:t>Kliknutím lze upravit styl.</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10B597FB-F969-4C2F-81DB-2B908FE5E8AA}" type="datetimeFigureOut">
              <a:rPr lang="sk-SK" smtClean="0"/>
              <a:t>19. 11. 2022</a:t>
            </a:fld>
            <a:endParaRPr lang="sk-SK"/>
          </a:p>
        </p:txBody>
      </p:sp>
      <p:sp>
        <p:nvSpPr>
          <p:cNvPr id="5" name="Footer Placeholder 4"/>
          <p:cNvSpPr>
            <a:spLocks noGrp="1"/>
          </p:cNvSpPr>
          <p:nvPr>
            <p:ph type="ftr" sz="quarter" idx="11"/>
          </p:nvPr>
        </p:nvSpPr>
        <p:spPr>
          <a:xfrm>
            <a:off x="533401" y="5936189"/>
            <a:ext cx="4021666" cy="365125"/>
          </a:xfrm>
        </p:spPr>
        <p:txBody>
          <a:bodyPr/>
          <a:lstStyle/>
          <a:p>
            <a:endParaRPr lang="sk-SK"/>
          </a:p>
        </p:txBody>
      </p:sp>
      <p:sp>
        <p:nvSpPr>
          <p:cNvPr id="6" name="Slide Number Placeholder 5"/>
          <p:cNvSpPr>
            <a:spLocks noGrp="1"/>
          </p:cNvSpPr>
          <p:nvPr>
            <p:ph type="sldNum" sz="quarter" idx="12"/>
          </p:nvPr>
        </p:nvSpPr>
        <p:spPr>
          <a:xfrm>
            <a:off x="7010399" y="2750337"/>
            <a:ext cx="1370293" cy="1356442"/>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8089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19. 11. 2022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7856438" y="4711310"/>
            <a:ext cx="1149836" cy="1090789"/>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51673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19. 11. 2022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7856438" y="4711616"/>
            <a:ext cx="1149836" cy="1090789"/>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9470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19. 11. 2022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7856438" y="4709926"/>
            <a:ext cx="1149836" cy="1090789"/>
          </a:xfrm>
        </p:spPr>
        <p:txBody>
          <a:bodyPr/>
          <a:lstStyle/>
          <a:p>
            <a:fld id="{2D2D60C9-4A45-46EF-9370-2232258D1AA8}" type="slidenum">
              <a:rPr lang="sk-SK" smtClean="0"/>
              <a:t>‹#›</a:t>
            </a:fld>
            <a:endParaRPr lang="sk-SK"/>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38822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19. 11. 2022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7856438" y="4709926"/>
            <a:ext cx="1149836" cy="1090789"/>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77393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10B597FB-F969-4C2F-81DB-2B908FE5E8AA}" type="datetimeFigureOut">
              <a:rPr lang="sk-SK" smtClean="0"/>
              <a:t>19. 11. 2022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2848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10B597FB-F969-4C2F-81DB-2B908FE5E8AA}" type="datetimeFigureOut">
              <a:rPr lang="sk-SK" smtClean="0"/>
              <a:t>19. 11. 2022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489816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0B597FB-F969-4C2F-81DB-2B908FE5E8AA}" type="datetimeFigureOut">
              <a:rPr lang="sk-SK" smtClean="0"/>
              <a:t>19. 11. 2022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47855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10B597FB-F969-4C2F-81DB-2B908FE5E8AA}" type="datetimeFigureOut">
              <a:rPr lang="sk-SK" smtClean="0"/>
              <a:t>19. 11. 2022</a:t>
            </a:fld>
            <a:endParaRPr lang="sk-SK"/>
          </a:p>
        </p:txBody>
      </p:sp>
      <p:sp>
        <p:nvSpPr>
          <p:cNvPr id="5" name="Footer Placeholder 4"/>
          <p:cNvSpPr>
            <a:spLocks noGrp="1"/>
          </p:cNvSpPr>
          <p:nvPr>
            <p:ph type="ftr" sz="quarter" idx="11"/>
          </p:nvPr>
        </p:nvSpPr>
        <p:spPr>
          <a:xfrm>
            <a:off x="510241" y="5936189"/>
            <a:ext cx="4518959" cy="365125"/>
          </a:xfrm>
        </p:spPr>
        <p:txBody>
          <a:bodyPr/>
          <a:lstStyle/>
          <a:p>
            <a:endParaRPr lang="sk-SK"/>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D2D60C9-4A45-46EF-9370-2232258D1AA8}" type="slidenum">
              <a:rPr lang="sk-SK" smtClean="0"/>
              <a:t>‹#›</a:t>
            </a:fld>
            <a:endParaRPr lang="sk-SK"/>
          </a:p>
        </p:txBody>
      </p:sp>
    </p:spTree>
    <p:extLst>
      <p:ext uri="{BB962C8B-B14F-4D97-AF65-F5344CB8AC3E}">
        <p14:creationId xmlns:p14="http://schemas.microsoft.com/office/powerpoint/2010/main" val="421123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0B597FB-F969-4C2F-81DB-2B908FE5E8AA}" type="datetimeFigureOut">
              <a:rPr lang="sk-SK" smtClean="0"/>
              <a:t>19. 11. 2022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92082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5365810" y="5936188"/>
            <a:ext cx="2057400" cy="365125"/>
          </a:xfrm>
        </p:spPr>
        <p:txBody>
          <a:bodyPr/>
          <a:lstStyle/>
          <a:p>
            <a:fld id="{10B597FB-F969-4C2F-81DB-2B908FE5E8AA}" type="datetimeFigureOut">
              <a:rPr lang="sk-SK" smtClean="0"/>
              <a:t>19. 11. 2022</a:t>
            </a:fld>
            <a:endParaRPr lang="sk-SK"/>
          </a:p>
        </p:txBody>
      </p:sp>
      <p:sp>
        <p:nvSpPr>
          <p:cNvPr id="5" name="Footer Placeholder 4"/>
          <p:cNvSpPr>
            <a:spLocks noGrp="1"/>
          </p:cNvSpPr>
          <p:nvPr>
            <p:ph type="ftr" sz="quarter" idx="11"/>
          </p:nvPr>
        </p:nvSpPr>
        <p:spPr>
          <a:xfrm>
            <a:off x="533400" y="5936189"/>
            <a:ext cx="4834673" cy="365125"/>
          </a:xfrm>
        </p:spPr>
        <p:txBody>
          <a:bodyPr/>
          <a:lstStyle/>
          <a:p>
            <a:endParaRPr lang="sk-SK"/>
          </a:p>
        </p:txBody>
      </p:sp>
      <p:sp>
        <p:nvSpPr>
          <p:cNvPr id="6" name="Slide Number Placeholder 5"/>
          <p:cNvSpPr>
            <a:spLocks noGrp="1"/>
          </p:cNvSpPr>
          <p:nvPr>
            <p:ph type="sldNum" sz="quarter" idx="12"/>
          </p:nvPr>
        </p:nvSpPr>
        <p:spPr>
          <a:xfrm>
            <a:off x="7856438" y="2869896"/>
            <a:ext cx="1149836" cy="1090789"/>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81814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0B597FB-F969-4C2F-81DB-2B908FE5E8AA}" type="datetimeFigureOut">
              <a:rPr lang="sk-SK" smtClean="0"/>
              <a:t>19. 11. 2022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26664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531638" y="3030009"/>
            <a:ext cx="3367045"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061129" y="3030009"/>
            <a:ext cx="3367044"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0B597FB-F969-4C2F-81DB-2B908FE5E8AA}" type="datetimeFigureOut">
              <a:rPr lang="sk-SK" smtClean="0"/>
              <a:t>19. 11. 2022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62391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10B597FB-F969-4C2F-81DB-2B908FE5E8AA}" type="datetimeFigureOut">
              <a:rPr lang="sk-SK" smtClean="0"/>
              <a:t>19. 11. 2022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86828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0B597FB-F969-4C2F-81DB-2B908FE5E8AA}" type="datetimeFigureOut">
              <a:rPr lang="sk-SK" smtClean="0"/>
              <a:t>19. 11. 2022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70608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19. 11. 2022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1425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19. 11. 2022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55106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B597FB-F969-4C2F-81DB-2B908FE5E8AA}" type="datetimeFigureOut">
              <a:rPr lang="sk-SK" smtClean="0"/>
              <a:t>19. 11. 2022</a:t>
            </a:fld>
            <a:endParaRPr lang="sk-SK"/>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D2D60C9-4A45-46EF-9370-2232258D1AA8}" type="slidenum">
              <a:rPr lang="sk-SK" smtClean="0"/>
              <a:t>‹#›</a:t>
            </a:fld>
            <a:endParaRPr lang="sk-SK"/>
          </a:p>
        </p:txBody>
      </p:sp>
    </p:spTree>
    <p:extLst>
      <p:ext uri="{BB962C8B-B14F-4D97-AF65-F5344CB8AC3E}">
        <p14:creationId xmlns:p14="http://schemas.microsoft.com/office/powerpoint/2010/main" val="10735165"/>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70189" y="1124744"/>
            <a:ext cx="7988011" cy="3600399"/>
          </a:xfrm>
        </p:spPr>
        <p:txBody>
          <a:bodyPr>
            <a:normAutofit/>
          </a:bodyPr>
          <a:lstStyle/>
          <a:p>
            <a:pPr algn="l">
              <a:tabLst>
                <a:tab pos="2068513" algn="l"/>
              </a:tabLst>
            </a:pPr>
            <a:r>
              <a:rPr lang="sk-SK" sz="2000" b="1" dirty="0" smtClean="0"/>
              <a:t>KA122 </a:t>
            </a:r>
            <a:r>
              <a:rPr lang="sk-SK" sz="2000" b="1" dirty="0"/>
              <a:t>- Mobilita učiacich sa a zamestnancov v OVP</a:t>
            </a:r>
            <a:r>
              <a:rPr lang="sk-SK" sz="2000" dirty="0"/>
              <a:t/>
            </a:r>
            <a:br>
              <a:rPr lang="sk-SK" sz="2000" dirty="0"/>
            </a:br>
            <a:r>
              <a:rPr lang="sk-SK" sz="2000" b="1" dirty="0"/>
              <a:t>Projekt:  </a:t>
            </a:r>
            <a:r>
              <a:rPr lang="sk-SK" sz="2000" b="1" dirty="0" smtClean="0"/>
              <a:t>Odbornosť a zručnosť</a:t>
            </a:r>
            <a:r>
              <a:rPr lang="sk-SK" sz="2000" b="1" dirty="0"/>
              <a:t/>
            </a:r>
            <a:br>
              <a:rPr lang="sk-SK" sz="2000" b="1" dirty="0"/>
            </a:br>
            <a:r>
              <a:rPr lang="sk-SK" sz="2000" b="1" dirty="0"/>
              <a:t/>
            </a:r>
            <a:br>
              <a:rPr lang="sk-SK" sz="2000" b="1" dirty="0"/>
            </a:br>
            <a:r>
              <a:rPr lang="sk-SK" sz="2000" dirty="0"/>
              <a:t/>
            </a:r>
            <a:br>
              <a:rPr lang="sk-SK" sz="2000" dirty="0"/>
            </a:br>
            <a:r>
              <a:rPr lang="sk-SK" sz="2000" dirty="0"/>
              <a:t>Prijímateľ projektu: </a:t>
            </a:r>
            <a:r>
              <a:rPr lang="sk-SK" sz="2000" b="1" dirty="0"/>
              <a:t>Stredná odborná škola dopravná </a:t>
            </a:r>
            <a:r>
              <a:rPr lang="sk-SK" sz="2000" b="1" dirty="0" err="1"/>
              <a:t>Rosinská</a:t>
            </a:r>
            <a:r>
              <a:rPr lang="sk-SK" sz="2000" b="1" dirty="0"/>
              <a:t> cesta 2</a:t>
            </a:r>
            <a:br>
              <a:rPr lang="sk-SK" sz="2000" b="1" dirty="0"/>
            </a:br>
            <a:r>
              <a:rPr lang="sk-SK" sz="2000" b="1" dirty="0"/>
              <a:t>	010 08 Žilina</a:t>
            </a:r>
            <a:br>
              <a:rPr lang="sk-SK" sz="2000" b="1" dirty="0"/>
            </a:br>
            <a:r>
              <a:rPr lang="sk-SK" sz="2000" dirty="0"/>
              <a:t>Miesto pobytu: 	</a:t>
            </a:r>
            <a:r>
              <a:rPr lang="en-US" sz="2000" b="1" dirty="0" err="1"/>
              <a:t>Střední</a:t>
            </a:r>
            <a:r>
              <a:rPr lang="en-US" sz="2000" b="1" dirty="0"/>
              <a:t> odborná škola a </a:t>
            </a:r>
            <a:r>
              <a:rPr lang="en-US" sz="2000" b="1" dirty="0" err="1"/>
              <a:t>Střední</a:t>
            </a:r>
            <a:r>
              <a:rPr lang="en-US" sz="2000" b="1" dirty="0"/>
              <a:t> </a:t>
            </a:r>
            <a:r>
              <a:rPr lang="en-US" sz="2000" b="1" dirty="0" err="1"/>
              <a:t>odborné</a:t>
            </a:r>
            <a:r>
              <a:rPr lang="en-US" sz="2000" b="1" dirty="0"/>
              <a:t> </a:t>
            </a:r>
            <a:r>
              <a:rPr lang="en-US" sz="2000" b="1" dirty="0" err="1"/>
              <a:t>učiliště</a:t>
            </a:r>
            <a:r>
              <a:rPr lang="en-US" sz="2000" b="1" dirty="0"/>
              <a:t>, </a:t>
            </a:r>
            <a:r>
              <a:rPr lang="sk-SK" sz="2000" b="1" dirty="0"/>
              <a:t>	</a:t>
            </a:r>
            <a:r>
              <a:rPr lang="en-US" sz="2000" b="1" dirty="0"/>
              <a:t>Hradec </a:t>
            </a:r>
            <a:r>
              <a:rPr lang="en-US" sz="2000" b="1" dirty="0" err="1"/>
              <a:t>Králové</a:t>
            </a:r>
            <a:r>
              <a:rPr lang="en-US" sz="2000" b="1" dirty="0"/>
              <a:t>, </a:t>
            </a:r>
            <a:r>
              <a:rPr lang="en-US" sz="2000" b="1" dirty="0" err="1"/>
              <a:t>Vocelova</a:t>
            </a:r>
            <a:r>
              <a:rPr lang="en-US" sz="2000" b="1" dirty="0"/>
              <a:t> 1338, Hradec </a:t>
            </a:r>
            <a:r>
              <a:rPr lang="en-US" sz="2000" b="1" dirty="0" err="1"/>
              <a:t>Králové</a:t>
            </a:r>
            <a:r>
              <a:rPr lang="en-US" sz="2000" b="1" dirty="0"/>
              <a:t>,  </a:t>
            </a:r>
            <a:r>
              <a:rPr lang="sk-SK" sz="2000" b="1" dirty="0"/>
              <a:t>	</a:t>
            </a:r>
            <a:r>
              <a:rPr lang="en-US" sz="2000" b="1" dirty="0" err="1"/>
              <a:t>Česká</a:t>
            </a:r>
            <a:r>
              <a:rPr lang="en-US" sz="2000" b="1" dirty="0"/>
              <a:t> </a:t>
            </a:r>
            <a:r>
              <a:rPr lang="en-US" sz="2000" b="1" dirty="0" err="1"/>
              <a:t>republika</a:t>
            </a:r>
            <a:r>
              <a:rPr lang="sk-SK" sz="2000" dirty="0"/>
              <a:t/>
            </a:r>
            <a:br>
              <a:rPr lang="sk-SK" sz="2000" dirty="0"/>
            </a:br>
            <a:r>
              <a:rPr lang="sk-SK" sz="2000" dirty="0"/>
              <a:t>Dátum pobytu</a:t>
            </a:r>
            <a:r>
              <a:rPr lang="sk-SK" sz="2000" b="1" dirty="0"/>
              <a:t>: 	</a:t>
            </a:r>
            <a:r>
              <a:rPr lang="sk-SK" sz="2000" b="1" dirty="0" smtClean="0"/>
              <a:t>07.11.-18.11.2022</a:t>
            </a:r>
            <a:endParaRPr lang="sk-SK" sz="2000" b="1" dirty="0"/>
          </a:p>
        </p:txBody>
      </p:sp>
      <p:sp>
        <p:nvSpPr>
          <p:cNvPr id="3" name="Podnadpis 2"/>
          <p:cNvSpPr>
            <a:spLocks noGrp="1"/>
          </p:cNvSpPr>
          <p:nvPr>
            <p:ph type="subTitle" idx="1"/>
          </p:nvPr>
        </p:nvSpPr>
        <p:spPr>
          <a:xfrm>
            <a:off x="509478" y="4725144"/>
            <a:ext cx="7776864" cy="1584176"/>
          </a:xfrm>
        </p:spPr>
        <p:txBody>
          <a:bodyPr>
            <a:normAutofit fontScale="25000" lnSpcReduction="20000"/>
          </a:bodyPr>
          <a:lstStyle/>
          <a:p>
            <a:endParaRPr lang="sk-SK" dirty="0"/>
          </a:p>
          <a:p>
            <a:endParaRPr lang="sk-SK" dirty="0"/>
          </a:p>
          <a:p>
            <a:pPr algn="l"/>
            <a:r>
              <a:rPr lang="sk-SK" sz="9600" b="1" dirty="0" smtClean="0">
                <a:solidFill>
                  <a:srgbClr val="FF0000"/>
                </a:solidFill>
              </a:rPr>
              <a:t>Účastník: Jakub </a:t>
            </a:r>
            <a:r>
              <a:rPr lang="sk-SK" sz="9600" b="1" dirty="0" err="1" smtClean="0">
                <a:solidFill>
                  <a:srgbClr val="FF0000"/>
                </a:solidFill>
              </a:rPr>
              <a:t>Kypus</a:t>
            </a:r>
            <a:endParaRPr lang="sk-SK" sz="9600" b="1" dirty="0">
              <a:solidFill>
                <a:srgbClr val="FF0000"/>
              </a:solidFill>
            </a:endParaRPr>
          </a:p>
          <a:p>
            <a:pPr algn="l"/>
            <a:endParaRPr lang="sk-SK" sz="7400" b="1" dirty="0">
              <a:solidFill>
                <a:srgbClr val="FF0000"/>
              </a:solidFill>
            </a:endParaRPr>
          </a:p>
          <a:p>
            <a:pPr algn="l"/>
            <a:endParaRPr lang="sk-SK" sz="7400" b="1" dirty="0">
              <a:solidFill>
                <a:srgbClr val="FF0000"/>
              </a:solidFill>
            </a:endParaRPr>
          </a:p>
          <a:p>
            <a:pPr algn="l"/>
            <a:r>
              <a:rPr lang="fr-FR" sz="4800" b="1" dirty="0">
                <a:solidFill>
                  <a:schemeClr val="tx1"/>
                </a:solidFill>
              </a:rPr>
              <a:t>Za obsah zodpovedá autor a Európska komisia ani národná agentúra nenesú zodpovednosť za použitie týchto informácií</a:t>
            </a:r>
            <a:endParaRPr lang="sk-SK" sz="4800" b="1" dirty="0">
              <a:solidFill>
                <a:schemeClr val="tx1"/>
              </a:solidFill>
            </a:endParaRPr>
          </a:p>
          <a:p>
            <a:r>
              <a:rPr lang="sk-SK" dirty="0"/>
              <a:t> </a:t>
            </a:r>
          </a:p>
          <a:p>
            <a:pPr algn="l"/>
            <a:endParaRPr lang="sk-SK" dirty="0"/>
          </a:p>
        </p:txBody>
      </p:sp>
      <p:pic>
        <p:nvPicPr>
          <p:cNvPr id="1026" name="Obrázok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9986"/>
            <a:ext cx="19669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535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Utorok</a:t>
            </a:r>
            <a:r>
              <a:rPr lang="cs-CZ" dirty="0" smtClean="0"/>
              <a:t> 15.11. 2022</a:t>
            </a:r>
            <a:endParaRPr lang="cs-CZ" dirty="0"/>
          </a:p>
        </p:txBody>
      </p:sp>
      <p:sp>
        <p:nvSpPr>
          <p:cNvPr id="3" name="Zástupný symbol pro obsah 2"/>
          <p:cNvSpPr>
            <a:spLocks noGrp="1"/>
          </p:cNvSpPr>
          <p:nvPr>
            <p:ph idx="1"/>
          </p:nvPr>
        </p:nvSpPr>
        <p:spPr/>
        <p:txBody>
          <a:bodyPr>
            <a:normAutofit/>
          </a:bodyPr>
          <a:lstStyle/>
          <a:p>
            <a:pPr>
              <a:buFontTx/>
              <a:buChar char="-"/>
            </a:pPr>
            <a:r>
              <a:rPr lang="sk-SK" sz="1200" dirty="0" smtClean="0"/>
              <a:t>Boli sme na odbornom výcviku</a:t>
            </a:r>
          </a:p>
          <a:p>
            <a:pPr marL="0" indent="0">
              <a:buNone/>
            </a:pPr>
            <a:r>
              <a:rPr lang="sk-SK" sz="1200" dirty="0" smtClean="0"/>
              <a:t>-    S majstrom sme robili montáž ťažného zariadenia na vozidle Škoda </a:t>
            </a:r>
            <a:r>
              <a:rPr lang="sk-SK" sz="1200" dirty="0" err="1" smtClean="0"/>
              <a:t>octavia</a:t>
            </a:r>
            <a:endParaRPr lang="sk-SK" sz="1200" dirty="0" smtClean="0"/>
          </a:p>
          <a:p>
            <a:pPr>
              <a:buFontTx/>
              <a:buChar char="-"/>
            </a:pPr>
            <a:r>
              <a:rPr lang="sk-SK" sz="1200" dirty="0" smtClean="0"/>
              <a:t>Po obede sme až do večera boli na internáte</a:t>
            </a:r>
          </a:p>
          <a:p>
            <a:pPr>
              <a:buFontTx/>
              <a:buChar char="-"/>
            </a:pPr>
            <a:r>
              <a:rPr lang="sk-SK" sz="1200" dirty="0" smtClean="0"/>
              <a:t>Večer sme boli na </a:t>
            </a:r>
            <a:r>
              <a:rPr lang="sk-SK" sz="1200" dirty="0" err="1" smtClean="0"/>
              <a:t>bowlingu</a:t>
            </a:r>
            <a:endParaRPr lang="sk-SK" sz="1200" dirty="0" smtClean="0"/>
          </a:p>
          <a:p>
            <a:pPr marL="0" indent="0">
              <a:buNone/>
            </a:pPr>
            <a:endParaRPr lang="sk-SK" sz="1200" dirty="0" smtClean="0"/>
          </a:p>
          <a:p>
            <a:pPr marL="0" indent="0">
              <a:buNone/>
            </a:pPr>
            <a:endParaRPr lang="sk-SK" sz="1200" dirty="0"/>
          </a:p>
          <a:p>
            <a:pPr marL="0" indent="0">
              <a:buNone/>
            </a:pPr>
            <a:endParaRPr lang="sk-SK" sz="1200" dirty="0" smtClean="0"/>
          </a:p>
          <a:p>
            <a:pPr>
              <a:buFontTx/>
              <a:buChar char="-"/>
            </a:pPr>
            <a:r>
              <a:rPr lang="sk-SK" sz="1200" dirty="0" smtClean="0"/>
              <a:t>Top dňa: Prvý krát som hral </a:t>
            </a:r>
            <a:r>
              <a:rPr lang="sk-SK" sz="1200" dirty="0" err="1" smtClean="0"/>
              <a:t>bowling</a:t>
            </a:r>
            <a:r>
              <a:rPr lang="sk-SK" sz="1200" dirty="0"/>
              <a:t>.</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279" y="2780928"/>
            <a:ext cx="2651787" cy="198884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996952"/>
            <a:ext cx="1736990" cy="3089527"/>
          </a:xfrm>
          <a:prstGeom prst="rect">
            <a:avLst/>
          </a:prstGeom>
        </p:spPr>
      </p:pic>
    </p:spTree>
    <p:extLst>
      <p:ext uri="{BB962C8B-B14F-4D97-AF65-F5344CB8AC3E}">
        <p14:creationId xmlns:p14="http://schemas.microsoft.com/office/powerpoint/2010/main" val="428053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Streda 16.11. 2022</a:t>
            </a:r>
            <a:endParaRPr lang="cs-CZ" dirty="0"/>
          </a:p>
        </p:txBody>
      </p:sp>
      <p:sp>
        <p:nvSpPr>
          <p:cNvPr id="3" name="Zástupný symbol pro obsah 2"/>
          <p:cNvSpPr>
            <a:spLocks noGrp="1"/>
          </p:cNvSpPr>
          <p:nvPr>
            <p:ph idx="1"/>
          </p:nvPr>
        </p:nvSpPr>
        <p:spPr/>
        <p:txBody>
          <a:bodyPr>
            <a:normAutofit/>
          </a:bodyPr>
          <a:lstStyle/>
          <a:p>
            <a:pPr>
              <a:buFontTx/>
              <a:buChar char="-"/>
            </a:pPr>
            <a:r>
              <a:rPr lang="sk-SK" sz="1200" dirty="0" smtClean="0"/>
              <a:t>Boli sme v leteckom múzeu v Pardubiciach </a:t>
            </a:r>
          </a:p>
          <a:p>
            <a:pPr>
              <a:buFontTx/>
              <a:buChar char="-"/>
            </a:pPr>
            <a:r>
              <a:rPr lang="sk-SK" sz="1200" dirty="0" smtClean="0"/>
              <a:t>Videli sme </a:t>
            </a:r>
            <a:r>
              <a:rPr lang="sk-SK" sz="1200" dirty="0" err="1" smtClean="0"/>
              <a:t>veterány</a:t>
            </a:r>
            <a:r>
              <a:rPr lang="sk-SK" sz="1200" dirty="0" smtClean="0"/>
              <a:t> lietadiel</a:t>
            </a:r>
          </a:p>
          <a:p>
            <a:pPr>
              <a:buFontTx/>
              <a:buChar char="-"/>
            </a:pPr>
            <a:r>
              <a:rPr lang="sk-SK" sz="1200" dirty="0" smtClean="0"/>
              <a:t>Povedali nám o ich vlastnostiach a využití</a:t>
            </a:r>
            <a:endParaRPr lang="sk-SK" sz="1200" dirty="0"/>
          </a:p>
          <a:p>
            <a:pPr marL="0" indent="0">
              <a:buNone/>
            </a:pPr>
            <a:r>
              <a:rPr lang="sk-SK" sz="1200" dirty="0" smtClean="0"/>
              <a:t>-    Dali nám vyskúšať simulátor lietania</a:t>
            </a:r>
          </a:p>
          <a:p>
            <a:pPr>
              <a:buFontTx/>
              <a:buChar char="-"/>
            </a:pPr>
            <a:r>
              <a:rPr lang="sk-SK" sz="1200" dirty="0" smtClean="0"/>
              <a:t>Po obede sme boli celý deň na internáte</a:t>
            </a:r>
          </a:p>
          <a:p>
            <a:pPr>
              <a:buFontTx/>
              <a:buChar char="-"/>
            </a:pPr>
            <a:endParaRPr lang="sk-SK" sz="1200" dirty="0"/>
          </a:p>
          <a:p>
            <a:pPr>
              <a:buFontTx/>
              <a:buChar char="-"/>
            </a:pPr>
            <a:endParaRPr lang="sk-SK" sz="1200" dirty="0" smtClean="0"/>
          </a:p>
          <a:p>
            <a:pPr>
              <a:buFontTx/>
              <a:buChar char="-"/>
            </a:pPr>
            <a:r>
              <a:rPr lang="sk-SK" sz="1200" dirty="0" smtClean="0"/>
              <a:t>Top dňa: Páčil sa mi simulátor lietania.</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132856"/>
            <a:ext cx="2499742" cy="3332989"/>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9638" y="2204864"/>
            <a:ext cx="1722817" cy="3064317"/>
          </a:xfrm>
          <a:prstGeom prst="rect">
            <a:avLst/>
          </a:prstGeom>
        </p:spPr>
      </p:pic>
    </p:spTree>
    <p:extLst>
      <p:ext uri="{BB962C8B-B14F-4D97-AF65-F5344CB8AC3E}">
        <p14:creationId xmlns:p14="http://schemas.microsoft.com/office/powerpoint/2010/main" val="327986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Štvrtok 17.11. 2022</a:t>
            </a:r>
            <a:endParaRPr lang="cs-CZ" dirty="0"/>
          </a:p>
        </p:txBody>
      </p:sp>
      <p:sp>
        <p:nvSpPr>
          <p:cNvPr id="3" name="Zástupný symbol pro obsah 2"/>
          <p:cNvSpPr>
            <a:spLocks noGrp="1"/>
          </p:cNvSpPr>
          <p:nvPr>
            <p:ph idx="1"/>
          </p:nvPr>
        </p:nvSpPr>
        <p:spPr/>
        <p:txBody>
          <a:bodyPr>
            <a:normAutofit/>
          </a:bodyPr>
          <a:lstStyle/>
          <a:p>
            <a:pPr>
              <a:buFontTx/>
              <a:buChar char="-"/>
            </a:pPr>
            <a:r>
              <a:rPr lang="sk-SK" sz="1200" dirty="0" smtClean="0"/>
              <a:t>Po skorom rannom vstávaní sme išli vlakom do Prahy </a:t>
            </a:r>
          </a:p>
          <a:p>
            <a:pPr>
              <a:buFontTx/>
              <a:buChar char="-"/>
            </a:pPr>
            <a:r>
              <a:rPr lang="sk-SK" sz="1200" dirty="0" smtClean="0"/>
              <a:t>Absolvovali sme prehliadku mesta </a:t>
            </a:r>
          </a:p>
          <a:p>
            <a:pPr>
              <a:buFontTx/>
              <a:buChar char="-"/>
            </a:pPr>
            <a:r>
              <a:rPr lang="sk-SK" sz="1200" dirty="0" smtClean="0"/>
              <a:t>Navštívili sme technické múzeum</a:t>
            </a:r>
          </a:p>
          <a:p>
            <a:pPr>
              <a:buFontTx/>
              <a:buChar char="-"/>
            </a:pPr>
            <a:r>
              <a:rPr lang="sk-SK" sz="1200" dirty="0" smtClean="0"/>
              <a:t>Večer sme boli v divadle Broadway na Muzikáli Okno </a:t>
            </a:r>
            <a:r>
              <a:rPr lang="sk-SK" sz="1200" dirty="0" err="1" smtClean="0"/>
              <a:t>mé</a:t>
            </a:r>
            <a:r>
              <a:rPr lang="sk-SK" sz="1200" dirty="0" smtClean="0"/>
              <a:t> lásky</a:t>
            </a:r>
          </a:p>
          <a:p>
            <a:pPr>
              <a:buFontTx/>
              <a:buChar char="-"/>
            </a:pPr>
            <a:r>
              <a:rPr lang="sk-SK" sz="1200" dirty="0" smtClean="0"/>
              <a:t>Vystúpenie nám dosť zlepšilo deň a spravilo veľmi dobrú náladu, pretože nebolo vôbec pekné počasie </a:t>
            </a:r>
          </a:p>
          <a:p>
            <a:pPr>
              <a:buFontTx/>
              <a:buChar char="-"/>
            </a:pPr>
            <a:r>
              <a:rPr lang="sk-SK" sz="1200" dirty="0" smtClean="0"/>
              <a:t>Top dňa: Veľmi sa mi páčil muzikál Okno </a:t>
            </a:r>
            <a:r>
              <a:rPr lang="sk-SK" sz="1200" dirty="0" err="1" smtClean="0"/>
              <a:t>mé</a:t>
            </a:r>
            <a:r>
              <a:rPr lang="sk-SK" sz="1200" dirty="0" smtClean="0"/>
              <a:t> lásky v divadle.</a:t>
            </a:r>
          </a:p>
          <a:p>
            <a:pPr>
              <a:buFontTx/>
              <a:buChar char="-"/>
            </a:pP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105" y="3789039"/>
            <a:ext cx="2246437" cy="2995249"/>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957" y="4244551"/>
            <a:ext cx="1905804" cy="2541072"/>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854" y="4194241"/>
            <a:ext cx="3285314" cy="2463986"/>
          </a:xfrm>
          <a:prstGeom prst="rect">
            <a:avLst/>
          </a:prstGeom>
        </p:spPr>
      </p:pic>
    </p:spTree>
    <p:extLst>
      <p:ext uri="{BB962C8B-B14F-4D97-AF65-F5344CB8AC3E}">
        <p14:creationId xmlns:p14="http://schemas.microsoft.com/office/powerpoint/2010/main" val="4014592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Piatok 18.11.2022</a:t>
            </a:r>
            <a:endParaRPr lang="cs-CZ" dirty="0"/>
          </a:p>
        </p:txBody>
      </p:sp>
      <p:sp>
        <p:nvSpPr>
          <p:cNvPr id="3" name="Zástupný symbol pro obsah 2"/>
          <p:cNvSpPr>
            <a:spLocks noGrp="1"/>
          </p:cNvSpPr>
          <p:nvPr>
            <p:ph idx="1"/>
          </p:nvPr>
        </p:nvSpPr>
        <p:spPr/>
        <p:txBody>
          <a:bodyPr/>
          <a:lstStyle/>
          <a:p>
            <a:pPr>
              <a:buFontTx/>
              <a:buChar char="-"/>
            </a:pPr>
            <a:r>
              <a:rPr lang="sk-SK" sz="1200" dirty="0" smtClean="0"/>
              <a:t>Piatok, posledný deň pred odchodom sme navštívili múzeum karosárov vo </a:t>
            </a:r>
            <a:r>
              <a:rPr lang="sk-SK" sz="1200" dirty="0" err="1" smtClean="0"/>
              <a:t>Vysokém</a:t>
            </a:r>
            <a:r>
              <a:rPr lang="sk-SK" sz="1200" dirty="0" smtClean="0"/>
              <a:t> Mýte</a:t>
            </a:r>
          </a:p>
          <a:p>
            <a:pPr>
              <a:buFontTx/>
              <a:buChar char="-"/>
            </a:pPr>
            <a:r>
              <a:rPr lang="sk-SK" sz="1200" dirty="0" smtClean="0"/>
              <a:t>Cestou </a:t>
            </a:r>
            <a:r>
              <a:rPr lang="sk-SK" sz="1200" dirty="0"/>
              <a:t>späť sme </a:t>
            </a:r>
            <a:r>
              <a:rPr lang="sk-SK" sz="1200" dirty="0" smtClean="0"/>
              <a:t>sa zastavili v </a:t>
            </a:r>
            <a:r>
              <a:rPr lang="sk-SK" sz="1200" dirty="0"/>
              <a:t>múzeu </a:t>
            </a:r>
            <a:r>
              <a:rPr lang="sk-SK" sz="1200" dirty="0" smtClean="0"/>
              <a:t>cestovateľa Emila Holuba</a:t>
            </a:r>
          </a:p>
          <a:p>
            <a:pPr>
              <a:buFontTx/>
              <a:buChar char="-"/>
            </a:pPr>
            <a:r>
              <a:rPr lang="sk-SK" sz="1200" dirty="0" smtClean="0"/>
              <a:t>Pomaly sme si začali baliť veci</a:t>
            </a:r>
          </a:p>
          <a:p>
            <a:pPr marL="0" indent="0">
              <a:buNone/>
            </a:pPr>
            <a:endParaRPr lang="sk-SK" sz="1200" dirty="0" smtClean="0"/>
          </a:p>
          <a:p>
            <a:pPr marL="0" indent="0">
              <a:buNone/>
            </a:pPr>
            <a:endParaRPr lang="sk-SK" sz="1200" dirty="0" smtClean="0"/>
          </a:p>
          <a:p>
            <a:pPr>
              <a:buFontTx/>
              <a:buChar char="-"/>
            </a:pPr>
            <a:r>
              <a:rPr lang="sk-SK" sz="1200" dirty="0" smtClean="0"/>
              <a:t>Top dňa: Ráno som zaspal na raňajky s kolegom pánom Martinom </a:t>
            </a:r>
            <a:r>
              <a:rPr lang="sk-SK" sz="1200" dirty="0" err="1" smtClean="0"/>
              <a:t>Šušom</a:t>
            </a:r>
            <a:r>
              <a:rPr lang="sk-SK" sz="1200" dirty="0" smtClean="0"/>
              <a:t>.</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625853"/>
            <a:ext cx="2859782" cy="3813043"/>
          </a:xfrm>
          <a:prstGeom prst="rect">
            <a:avLst/>
          </a:prstGeom>
        </p:spPr>
      </p:pic>
    </p:spTree>
    <p:extLst>
      <p:ext uri="{BB962C8B-B14F-4D97-AF65-F5344CB8AC3E}">
        <p14:creationId xmlns:p14="http://schemas.microsoft.com/office/powerpoint/2010/main" val="3028072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0000"/>
                </a:solidFill>
              </a:rPr>
              <a:t>Záverečné zhrnutie</a:t>
            </a:r>
            <a:endParaRPr lang="cs-CZ" dirty="0">
              <a:solidFill>
                <a:srgbClr val="FF0000"/>
              </a:solidFill>
            </a:endParaRPr>
          </a:p>
        </p:txBody>
      </p:sp>
      <p:sp>
        <p:nvSpPr>
          <p:cNvPr id="3" name="Zástupný symbol pro obsah 2"/>
          <p:cNvSpPr>
            <a:spLocks noGrp="1"/>
          </p:cNvSpPr>
          <p:nvPr>
            <p:ph idx="1"/>
          </p:nvPr>
        </p:nvSpPr>
        <p:spPr/>
        <p:txBody>
          <a:bodyPr>
            <a:normAutofit/>
          </a:bodyPr>
          <a:lstStyle/>
          <a:p>
            <a:pPr>
              <a:buFontTx/>
              <a:buChar char="-"/>
            </a:pPr>
            <a:r>
              <a:rPr lang="sk-SK" sz="1600" dirty="0" smtClean="0"/>
              <a:t>Naučil som sa ako rozobrať a zložiť jednoduchú prevodovku. Videl som ako prebieha servis a údržba autobusov a trolejbusov.</a:t>
            </a:r>
          </a:p>
          <a:p>
            <a:pPr>
              <a:buFontTx/>
              <a:buChar char="-"/>
            </a:pPr>
            <a:r>
              <a:rPr lang="sk-SK" sz="1600" dirty="0" smtClean="0"/>
              <a:t>Na odbornom výcviku som bol v dielni automechanikov, páčil sa mi prístup majstrov ku žiakom. Spoznal som nových ľudí, nové mesto. Naučil som sa chodiť po meste MHD. Na internáte sa mi páčilo, je tu pekné okolie a taktiež mesto.</a:t>
            </a:r>
          </a:p>
          <a:p>
            <a:pPr>
              <a:buFontTx/>
              <a:buChar char="-"/>
            </a:pPr>
            <a:r>
              <a:rPr lang="sk-SK" sz="1600" dirty="0" smtClean="0"/>
              <a:t>Páčilo sa mi tu České umenie.</a:t>
            </a:r>
          </a:p>
          <a:p>
            <a:pPr>
              <a:buFontTx/>
              <a:buChar char="-"/>
            </a:pPr>
            <a:r>
              <a:rPr lang="sk-SK" sz="1600" dirty="0" smtClean="0"/>
              <a:t>Zlepšil som sa v Českom jazyku. S Českou menou sa stretávam dosť často, takže mi nerobí problém. Bol som odkázaný sám na seba a to ma naučilo ako hospodáriť s peniazmi.</a:t>
            </a:r>
          </a:p>
          <a:p>
            <a:pPr>
              <a:buFontTx/>
              <a:buChar char="-"/>
            </a:pPr>
            <a:r>
              <a:rPr lang="sk-SK" sz="1600" dirty="0" smtClean="0"/>
              <a:t>Boli sme super partia. Mali sme super nabitý program. Som rád že som sa dostal na túto akciu.</a:t>
            </a:r>
          </a:p>
          <a:p>
            <a:pPr>
              <a:buFontTx/>
              <a:buChar char="-"/>
            </a:pPr>
            <a:r>
              <a:rPr lang="sk-SK" sz="1600" dirty="0"/>
              <a:t>Top </a:t>
            </a:r>
            <a:r>
              <a:rPr lang="sk-SK" sz="1600" dirty="0" err="1"/>
              <a:t>erasmu</a:t>
            </a:r>
            <a:r>
              <a:rPr lang="sk-SK" sz="1600" dirty="0"/>
              <a:t>: muzikál Okno </a:t>
            </a:r>
            <a:r>
              <a:rPr lang="sk-SK" sz="1600" dirty="0" err="1"/>
              <a:t>mé</a:t>
            </a:r>
            <a:r>
              <a:rPr lang="sk-SK" sz="1600" dirty="0"/>
              <a:t> lásky.</a:t>
            </a:r>
            <a:endParaRPr lang="cs-CZ" sz="1600" dirty="0"/>
          </a:p>
          <a:p>
            <a:pPr>
              <a:buFontTx/>
              <a:buChar char="-"/>
            </a:pPr>
            <a:endParaRPr lang="cs-CZ" sz="1600" dirty="0"/>
          </a:p>
        </p:txBody>
      </p:sp>
    </p:spTree>
    <p:extLst>
      <p:ext uri="{BB962C8B-B14F-4D97-AF65-F5344CB8AC3E}">
        <p14:creationId xmlns:p14="http://schemas.microsoft.com/office/powerpoint/2010/main" val="371843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Pondelok</a:t>
            </a:r>
            <a:r>
              <a:rPr lang="cs-CZ" dirty="0" smtClean="0"/>
              <a:t> 7.11. 2022 </a:t>
            </a:r>
            <a:endParaRPr lang="cs-CZ" dirty="0"/>
          </a:p>
        </p:txBody>
      </p:sp>
      <p:sp>
        <p:nvSpPr>
          <p:cNvPr id="3" name="Zástupný symbol pro obsah 2"/>
          <p:cNvSpPr>
            <a:spLocks noGrp="1"/>
          </p:cNvSpPr>
          <p:nvPr>
            <p:ph idx="1"/>
          </p:nvPr>
        </p:nvSpPr>
        <p:spPr/>
        <p:txBody>
          <a:bodyPr>
            <a:normAutofit/>
          </a:bodyPr>
          <a:lstStyle/>
          <a:p>
            <a:pPr marL="0" indent="0">
              <a:buNone/>
            </a:pPr>
            <a:r>
              <a:rPr lang="sk-SK" sz="1200" dirty="0" smtClean="0"/>
              <a:t>- V pondelok sme boli na návšteve vo výukovom  výskumnom centre v Pardubiciach</a:t>
            </a:r>
          </a:p>
          <a:p>
            <a:pPr>
              <a:buFontTx/>
              <a:buChar char="-"/>
            </a:pPr>
            <a:r>
              <a:rPr lang="sk-SK" sz="1200" dirty="0" smtClean="0"/>
              <a:t>Po exkurzii nás sprievodkyňa previedla mestom Hradce Králové </a:t>
            </a:r>
          </a:p>
          <a:p>
            <a:pPr>
              <a:buFontTx/>
              <a:buChar char="-"/>
            </a:pPr>
            <a:r>
              <a:rPr lang="sk-SK" sz="1200" dirty="0" smtClean="0"/>
              <a:t>Cez rozchod sme si prešli pár miest, boli sa najesť a potom sme prešli na internát </a:t>
            </a:r>
          </a:p>
          <a:p>
            <a:pPr>
              <a:buFontTx/>
              <a:buChar char="-"/>
            </a:pPr>
            <a:r>
              <a:rPr lang="sk-SK" sz="1200" dirty="0" smtClean="0"/>
              <a:t>Na konci dňa sme si všetci spolu sadli rozprávali sa a odpočívali</a:t>
            </a:r>
          </a:p>
          <a:p>
            <a:pPr marL="0" indent="0">
              <a:buNone/>
            </a:pPr>
            <a:endParaRPr lang="sk-SK" sz="1200" dirty="0" smtClean="0"/>
          </a:p>
          <a:p>
            <a:pPr marL="0" indent="0">
              <a:buNone/>
            </a:pPr>
            <a:endParaRPr lang="sk-SK" sz="1200" dirty="0"/>
          </a:p>
          <a:p>
            <a:pPr marL="0" indent="0">
              <a:buNone/>
            </a:pPr>
            <a:r>
              <a:rPr lang="sk-SK" sz="1200" dirty="0" smtClean="0"/>
              <a:t>                                              Top dňa: Ráno som nahodil pekný biely </a:t>
            </a:r>
            <a:r>
              <a:rPr lang="sk-SK" sz="1200" dirty="0" err="1" smtClean="0"/>
              <a:t>outfit</a:t>
            </a:r>
            <a:r>
              <a:rPr lang="sk-SK" sz="1200" dirty="0" smtClean="0"/>
              <a:t>,</a:t>
            </a:r>
          </a:p>
          <a:p>
            <a:pPr marL="0" indent="0">
              <a:buNone/>
            </a:pPr>
            <a:r>
              <a:rPr lang="sk-SK" sz="1200" dirty="0"/>
              <a:t> </a:t>
            </a:r>
            <a:r>
              <a:rPr lang="sk-SK" sz="1200" dirty="0" smtClean="0"/>
              <a:t>                                             ale učiteľ zvolil cestu cez blato.</a:t>
            </a:r>
            <a:endParaRPr lang="cs-CZ" sz="1200" dirty="0"/>
          </a:p>
        </p:txBody>
      </p:sp>
      <p:sp>
        <p:nvSpPr>
          <p:cNvPr id="4" name="AutoShape 2" descr="https://mail.google.com/mail/u/0?ui=2&amp;ik=db7e2fc555&amp;attid=0.1&amp;permmsgid=msg-a:r-3040711470368030644&amp;th=18458721802f328f&amp;view=fimg&amp;fur=ip&amp;sz=s0-l75-ft&amp;attbid=ANGjdJ896j-C2jxwxBfg6a7YWZTRE6X2Ax3kKme6sSaiV-quCqXXvkiSYAAGZmIhy0sdTwx4-VoYT9yb5vjfRj4a4JlGgL6NxChWjVYxAo5zI5wGnpDLiQyeufKRdRY&amp;disp=emb&amp;realattid=1845871f80e207cf5f0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968" y="3573016"/>
            <a:ext cx="2348086" cy="3130781"/>
          </a:xfrm>
          <a:prstGeom prst="rect">
            <a:avLst/>
          </a:prstGeom>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005" y="3212976"/>
            <a:ext cx="3024336" cy="2268252"/>
          </a:xfrm>
          <a:prstGeom prst="rect">
            <a:avLst/>
          </a:prstGeom>
        </p:spPr>
      </p:pic>
    </p:spTree>
    <p:extLst>
      <p:ext uri="{BB962C8B-B14F-4D97-AF65-F5344CB8AC3E}">
        <p14:creationId xmlns:p14="http://schemas.microsoft.com/office/powerpoint/2010/main" val="278528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Utorok 8.10. 2022</a:t>
            </a:r>
            <a:endParaRPr lang="cs-CZ" dirty="0"/>
          </a:p>
        </p:txBody>
      </p:sp>
      <p:sp>
        <p:nvSpPr>
          <p:cNvPr id="3" name="Zástupný symbol pro obsah 2"/>
          <p:cNvSpPr>
            <a:spLocks noGrp="1"/>
          </p:cNvSpPr>
          <p:nvPr>
            <p:ph idx="1"/>
          </p:nvPr>
        </p:nvSpPr>
        <p:spPr>
          <a:xfrm>
            <a:off x="540784" y="2348880"/>
            <a:ext cx="6887389" cy="3599316"/>
          </a:xfrm>
        </p:spPr>
        <p:txBody>
          <a:bodyPr>
            <a:normAutofit/>
          </a:bodyPr>
          <a:lstStyle/>
          <a:p>
            <a:pPr>
              <a:buFontTx/>
              <a:buChar char="-"/>
            </a:pPr>
            <a:r>
              <a:rPr lang="sk-SK" sz="1200" dirty="0" smtClean="0"/>
              <a:t>Zúčastnili sme sa na teoretickom vyučovaní na predmetoch:</a:t>
            </a:r>
          </a:p>
          <a:p>
            <a:pPr>
              <a:buFontTx/>
              <a:buChar char="-"/>
            </a:pPr>
            <a:r>
              <a:rPr lang="sk-SK" sz="1050" dirty="0" smtClean="0"/>
              <a:t>Elektrotechnika písali sme test, učili sme sa s 1. ročníkom</a:t>
            </a:r>
          </a:p>
          <a:p>
            <a:pPr>
              <a:buFontTx/>
              <a:buChar char="-"/>
            </a:pPr>
            <a:r>
              <a:rPr lang="sk-SK" sz="1050" dirty="0" err="1" smtClean="0"/>
              <a:t>Opravárenstvo</a:t>
            </a:r>
            <a:r>
              <a:rPr lang="sk-SK" sz="1050" dirty="0" smtClean="0"/>
              <a:t>, preberali sme mazanie štvordobého motora</a:t>
            </a:r>
          </a:p>
          <a:p>
            <a:pPr>
              <a:buFontTx/>
              <a:buChar char="-"/>
            </a:pPr>
            <a:r>
              <a:rPr lang="sk-SK" sz="1050" dirty="0" smtClean="0"/>
              <a:t>Strojárska technológia, opakovali sme učivo z prvého ročníka</a:t>
            </a:r>
          </a:p>
          <a:p>
            <a:pPr>
              <a:buFontTx/>
              <a:buChar char="-"/>
            </a:pPr>
            <a:r>
              <a:rPr lang="sk-SK" sz="1050" dirty="0" smtClean="0"/>
              <a:t>Elektropríslušenstvo, na tejto hodine som moc nedával pozor...</a:t>
            </a:r>
          </a:p>
          <a:p>
            <a:pPr>
              <a:buFontTx/>
              <a:buChar char="-"/>
            </a:pPr>
            <a:r>
              <a:rPr lang="sk-SK" sz="1200" dirty="0" smtClean="0"/>
              <a:t>Po vyučovaní sme šili vlakom do Pardubíc, dali sme si menší výstup na vežu nad Zelenou bránou</a:t>
            </a:r>
          </a:p>
          <a:p>
            <a:pPr>
              <a:buFontTx/>
              <a:buChar char="-"/>
            </a:pPr>
            <a:r>
              <a:rPr lang="sk-SK" sz="1200" dirty="0" smtClean="0"/>
              <a:t>Popozerali sme sa po meste, boli na KFC a vlakom späť na internát</a:t>
            </a:r>
          </a:p>
          <a:p>
            <a:pPr>
              <a:buFontTx/>
              <a:buChar char="-"/>
            </a:pPr>
            <a:r>
              <a:rPr lang="sk-SK" sz="1200" dirty="0" smtClean="0"/>
              <a:t>Prišli sme veľmi uťahaný a unavený</a:t>
            </a:r>
          </a:p>
          <a:p>
            <a:pPr marL="0" indent="0">
              <a:buNone/>
            </a:pPr>
            <a:r>
              <a:rPr lang="sk-SK" sz="1200" dirty="0"/>
              <a:t> </a:t>
            </a:r>
            <a:r>
              <a:rPr lang="sk-SK" sz="1200" dirty="0" smtClean="0"/>
              <a:t>                      </a:t>
            </a:r>
          </a:p>
          <a:p>
            <a:pPr marL="0" indent="0">
              <a:buNone/>
            </a:pPr>
            <a:r>
              <a:rPr lang="sk-SK" sz="1200" dirty="0"/>
              <a:t> </a:t>
            </a:r>
            <a:r>
              <a:rPr lang="sk-SK" sz="1200" dirty="0" smtClean="0"/>
              <a:t>                       Top dňa: páčil sa mi výhľad na mesto a okolie z veže</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502637"/>
            <a:ext cx="1779662" cy="2372883"/>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346" y="1834166"/>
            <a:ext cx="1707654" cy="2276872"/>
          </a:xfrm>
          <a:prstGeom prst="rect">
            <a:avLst/>
          </a:prstGeom>
        </p:spPr>
      </p:pic>
    </p:spTree>
    <p:extLst>
      <p:ext uri="{BB962C8B-B14F-4D97-AF65-F5344CB8AC3E}">
        <p14:creationId xmlns:p14="http://schemas.microsoft.com/office/powerpoint/2010/main" val="1917898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Streda</a:t>
            </a:r>
            <a:r>
              <a:rPr lang="cs-CZ" dirty="0" smtClean="0"/>
              <a:t> 9.11. 2022</a:t>
            </a:r>
            <a:endParaRPr lang="cs-CZ" dirty="0"/>
          </a:p>
        </p:txBody>
      </p:sp>
      <p:sp>
        <p:nvSpPr>
          <p:cNvPr id="3" name="Zástupný symbol pro obsah 2"/>
          <p:cNvSpPr>
            <a:spLocks noGrp="1"/>
          </p:cNvSpPr>
          <p:nvPr>
            <p:ph idx="1"/>
          </p:nvPr>
        </p:nvSpPr>
        <p:spPr>
          <a:xfrm>
            <a:off x="533400" y="2336872"/>
            <a:ext cx="6887389" cy="4116463"/>
          </a:xfrm>
        </p:spPr>
        <p:txBody>
          <a:bodyPr>
            <a:normAutofit/>
          </a:bodyPr>
          <a:lstStyle/>
          <a:p>
            <a:pPr>
              <a:buFontTx/>
              <a:buChar char="-"/>
            </a:pPr>
            <a:r>
              <a:rPr lang="cs-CZ" sz="1200" dirty="0" err="1" smtClean="0"/>
              <a:t>Boli</a:t>
            </a:r>
            <a:r>
              <a:rPr lang="cs-CZ" sz="1200" dirty="0" smtClean="0"/>
              <a:t> </a:t>
            </a:r>
            <a:r>
              <a:rPr lang="cs-CZ" sz="1200" dirty="0" err="1" smtClean="0"/>
              <a:t>sme</a:t>
            </a:r>
            <a:r>
              <a:rPr lang="cs-CZ" sz="1200" dirty="0" smtClean="0"/>
              <a:t> v </a:t>
            </a:r>
            <a:r>
              <a:rPr lang="cs-CZ" sz="1200" dirty="0" err="1" smtClean="0"/>
              <a:t>Mladej</a:t>
            </a:r>
            <a:r>
              <a:rPr lang="cs-CZ" sz="1200" dirty="0" smtClean="0"/>
              <a:t> Boleslave v muzeu značky Škoda, </a:t>
            </a:r>
            <a:r>
              <a:rPr lang="cs-CZ" sz="1200" dirty="0" err="1" smtClean="0"/>
              <a:t>videli</a:t>
            </a:r>
            <a:r>
              <a:rPr lang="cs-CZ" sz="1200" dirty="0" smtClean="0"/>
              <a:t> </a:t>
            </a:r>
            <a:r>
              <a:rPr lang="cs-CZ" sz="1200" dirty="0" err="1" smtClean="0"/>
              <a:t>sme</a:t>
            </a:r>
            <a:r>
              <a:rPr lang="cs-CZ" sz="1200" dirty="0" smtClean="0"/>
              <a:t> </a:t>
            </a:r>
            <a:r>
              <a:rPr lang="cs-CZ" sz="1200" dirty="0" err="1" smtClean="0"/>
              <a:t>autá</a:t>
            </a:r>
            <a:r>
              <a:rPr lang="cs-CZ" sz="1200" dirty="0" smtClean="0"/>
              <a:t>, </a:t>
            </a:r>
            <a:r>
              <a:rPr lang="cs-CZ" sz="1200" dirty="0" err="1" smtClean="0"/>
              <a:t>ktoré</a:t>
            </a:r>
            <a:r>
              <a:rPr lang="cs-CZ" sz="1200" dirty="0" smtClean="0"/>
              <a:t> </a:t>
            </a:r>
            <a:r>
              <a:rPr lang="cs-CZ" sz="1200" dirty="0" err="1" smtClean="0"/>
              <a:t>sa</a:t>
            </a:r>
            <a:r>
              <a:rPr lang="cs-CZ" sz="1200" dirty="0" smtClean="0"/>
              <a:t> </a:t>
            </a:r>
            <a:r>
              <a:rPr lang="cs-CZ" sz="1200" dirty="0" err="1" smtClean="0"/>
              <a:t>vyrábali</a:t>
            </a:r>
            <a:r>
              <a:rPr lang="cs-CZ" sz="1200" dirty="0" smtClean="0"/>
              <a:t> od </a:t>
            </a:r>
            <a:r>
              <a:rPr lang="cs-CZ" sz="1200" dirty="0" err="1" smtClean="0"/>
              <a:t>začiatku</a:t>
            </a:r>
            <a:r>
              <a:rPr lang="cs-CZ" sz="1200" dirty="0" smtClean="0"/>
              <a:t> </a:t>
            </a:r>
            <a:r>
              <a:rPr lang="cs-CZ" sz="1200" dirty="0" err="1" smtClean="0"/>
              <a:t>založenia</a:t>
            </a:r>
            <a:r>
              <a:rPr lang="cs-CZ" sz="1200" dirty="0" smtClean="0"/>
              <a:t> firmy. </a:t>
            </a:r>
          </a:p>
          <a:p>
            <a:pPr>
              <a:buFontTx/>
              <a:buChar char="-"/>
            </a:pPr>
            <a:r>
              <a:rPr lang="sk-SK" sz="1200" dirty="0" smtClean="0"/>
              <a:t>Ukázali nám model auta z českého filmu Upír z </a:t>
            </a:r>
            <a:r>
              <a:rPr lang="sk-SK" sz="1200" dirty="0" err="1" smtClean="0"/>
              <a:t>Feratu</a:t>
            </a:r>
            <a:endParaRPr lang="sk-SK" sz="1200" dirty="0" smtClean="0"/>
          </a:p>
          <a:p>
            <a:pPr>
              <a:buFontTx/>
              <a:buChar char="-"/>
            </a:pPr>
            <a:r>
              <a:rPr lang="sk-SK" sz="1200" dirty="0" smtClean="0"/>
              <a:t>Sprievodca nás previedol závodom Škoda</a:t>
            </a:r>
            <a:endParaRPr lang="sk-SK" sz="1200" dirty="0"/>
          </a:p>
          <a:p>
            <a:pPr>
              <a:buFontTx/>
              <a:buChar char="-"/>
            </a:pPr>
            <a:r>
              <a:rPr lang="sk-SK" sz="1200" dirty="0" smtClean="0"/>
              <a:t>Večer sme boli vo Hvezdárni v </a:t>
            </a:r>
            <a:r>
              <a:rPr lang="sk-SK" sz="1200" dirty="0"/>
              <a:t>H</a:t>
            </a:r>
            <a:r>
              <a:rPr lang="sk-SK" sz="1200" dirty="0" smtClean="0"/>
              <a:t>radci Králové</a:t>
            </a:r>
            <a:endParaRPr lang="sk-SK" sz="1200" dirty="0"/>
          </a:p>
          <a:p>
            <a:pPr>
              <a:buFontTx/>
              <a:buChar char="-"/>
            </a:pPr>
            <a:endParaRPr lang="sk-SK" sz="1200" dirty="0" smtClean="0"/>
          </a:p>
          <a:p>
            <a:pPr>
              <a:buFontTx/>
              <a:buChar char="-"/>
            </a:pPr>
            <a:endParaRPr lang="sk-SK" sz="1200" dirty="0"/>
          </a:p>
          <a:p>
            <a:pPr>
              <a:buFontTx/>
              <a:buChar char="-"/>
            </a:pPr>
            <a:endParaRPr lang="sk-SK" sz="1200" dirty="0" smtClean="0"/>
          </a:p>
          <a:p>
            <a:pPr>
              <a:buFontTx/>
              <a:buChar char="-"/>
            </a:pPr>
            <a:endParaRPr lang="sk-SK" sz="1200" dirty="0"/>
          </a:p>
          <a:p>
            <a:pPr>
              <a:buFontTx/>
              <a:buChar char="-"/>
            </a:pPr>
            <a:endParaRPr lang="sk-SK" sz="1200" dirty="0" smtClean="0"/>
          </a:p>
          <a:p>
            <a:pPr>
              <a:buFontTx/>
              <a:buChar char="-"/>
            </a:pPr>
            <a:endParaRPr lang="sk-SK" sz="1200" dirty="0"/>
          </a:p>
          <a:p>
            <a:pPr>
              <a:buFontTx/>
              <a:buChar char="-"/>
            </a:pPr>
            <a:r>
              <a:rPr lang="sk-SK" sz="1200" dirty="0" smtClean="0"/>
              <a:t>Top dňa: Páčilo sa mi ako funguje  lis so silou 6000ton</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63542" y="2491091"/>
            <a:ext cx="2117047" cy="1587785"/>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32866" y="3407575"/>
            <a:ext cx="2132856" cy="1599642"/>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41530" y="2891518"/>
            <a:ext cx="2036844" cy="1527633"/>
          </a:xfrm>
          <a:prstGeom prst="rect">
            <a:avLst/>
          </a:prstGeom>
        </p:spPr>
      </p:pic>
    </p:spTree>
    <p:extLst>
      <p:ext uri="{BB962C8B-B14F-4D97-AF65-F5344CB8AC3E}">
        <p14:creationId xmlns:p14="http://schemas.microsoft.com/office/powerpoint/2010/main" val="133165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Štvrtok</a:t>
            </a:r>
            <a:r>
              <a:rPr lang="cs-CZ" dirty="0" smtClean="0"/>
              <a:t> 10.11. 2022</a:t>
            </a:r>
            <a:endParaRPr lang="cs-CZ" dirty="0"/>
          </a:p>
        </p:txBody>
      </p:sp>
      <p:sp>
        <p:nvSpPr>
          <p:cNvPr id="3" name="Zástupný symbol pro obsah 2"/>
          <p:cNvSpPr>
            <a:spLocks noGrp="1"/>
          </p:cNvSpPr>
          <p:nvPr>
            <p:ph idx="1"/>
          </p:nvPr>
        </p:nvSpPr>
        <p:spPr>
          <a:xfrm>
            <a:off x="629345" y="2168921"/>
            <a:ext cx="7056827" cy="3718762"/>
          </a:xfrm>
        </p:spPr>
        <p:txBody>
          <a:bodyPr>
            <a:normAutofit/>
          </a:bodyPr>
          <a:lstStyle/>
          <a:p>
            <a:pPr>
              <a:buFontTx/>
              <a:buChar char="-"/>
            </a:pPr>
            <a:r>
              <a:rPr lang="cs-CZ" sz="1200" dirty="0" smtClean="0"/>
              <a:t>Dnes </a:t>
            </a:r>
            <a:r>
              <a:rPr lang="cs-CZ" sz="1200" dirty="0" err="1" smtClean="0"/>
              <a:t>sme</a:t>
            </a:r>
            <a:r>
              <a:rPr lang="cs-CZ" sz="1200" dirty="0" smtClean="0"/>
              <a:t> </a:t>
            </a:r>
            <a:r>
              <a:rPr lang="cs-CZ" sz="1200" dirty="0" err="1" smtClean="0"/>
              <a:t>boli</a:t>
            </a:r>
            <a:r>
              <a:rPr lang="cs-CZ" sz="1200" dirty="0" smtClean="0"/>
              <a:t> prvý krá</a:t>
            </a:r>
            <a:r>
              <a:rPr lang="sk-SK" sz="1200" dirty="0" smtClean="0"/>
              <a:t>t na odbornom výcviku na dielňach školy</a:t>
            </a:r>
          </a:p>
          <a:p>
            <a:pPr>
              <a:buFontTx/>
              <a:buChar char="-"/>
            </a:pPr>
            <a:r>
              <a:rPr lang="sk-SK" sz="1200" dirty="0" smtClean="0"/>
              <a:t>Majster nám dal zopakovať odvzdušnenie a demontáž kotúčových bŕzd</a:t>
            </a:r>
          </a:p>
          <a:p>
            <a:pPr>
              <a:buFontTx/>
              <a:buChar char="-"/>
            </a:pPr>
            <a:r>
              <a:rPr lang="sk-SK" sz="1200" dirty="0" smtClean="0"/>
              <a:t>Po odbornom výcviku sme prišli na internát a do večera oddychovali</a:t>
            </a:r>
          </a:p>
          <a:p>
            <a:pPr>
              <a:buFontTx/>
              <a:buChar char="-"/>
            </a:pPr>
            <a:r>
              <a:rPr lang="sk-SK" sz="1200" dirty="0" smtClean="0"/>
              <a:t>Večer sme išli do Filharmónie na Beethovena</a:t>
            </a:r>
          </a:p>
          <a:p>
            <a:pPr>
              <a:buFontTx/>
              <a:buChar char="-"/>
            </a:pPr>
            <a:r>
              <a:rPr lang="sk-SK" sz="1200" dirty="0" smtClean="0"/>
              <a:t>Boli sme oblečení v košeliach</a:t>
            </a:r>
          </a:p>
          <a:p>
            <a:pPr>
              <a:buFontTx/>
              <a:buChar char="-"/>
            </a:pPr>
            <a:endParaRPr lang="sk-SK" sz="1200" dirty="0"/>
          </a:p>
          <a:p>
            <a:pPr>
              <a:buFontTx/>
              <a:buChar char="-"/>
            </a:pPr>
            <a:endParaRPr lang="sk-SK" sz="1200" dirty="0" smtClean="0"/>
          </a:p>
          <a:p>
            <a:pPr marL="0" indent="0">
              <a:buNone/>
            </a:pPr>
            <a:endParaRPr lang="sk-SK" sz="1200" dirty="0"/>
          </a:p>
          <a:p>
            <a:pPr>
              <a:buFontTx/>
              <a:buChar char="-"/>
            </a:pPr>
            <a:r>
              <a:rPr lang="sk-SK" sz="1200" dirty="0" smtClean="0"/>
              <a:t>Top dňa: Môj prvý zážitok s vážnou hudbou</a:t>
            </a:r>
          </a:p>
          <a:p>
            <a:pPr marL="0" indent="0">
              <a:buNone/>
            </a:pPr>
            <a:endParaRPr lang="cs-CZ" sz="1200" dirty="0"/>
          </a:p>
        </p:txBody>
      </p:sp>
      <p:pic>
        <p:nvPicPr>
          <p:cNvPr id="27650" name="Picture 2" descr="Ludwig van Beethoven, 177001827 | Library of Con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853" y="3832951"/>
            <a:ext cx="190029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670" y="2135421"/>
            <a:ext cx="2987824" cy="2240868"/>
          </a:xfrm>
          <a:prstGeom prst="rect">
            <a:avLst/>
          </a:prstGeom>
        </p:spPr>
      </p:pic>
    </p:spTree>
    <p:extLst>
      <p:ext uri="{BB962C8B-B14F-4D97-AF65-F5344CB8AC3E}">
        <p14:creationId xmlns:p14="http://schemas.microsoft.com/office/powerpoint/2010/main" val="30185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Piatok 11.11. 2022</a:t>
            </a:r>
            <a:endParaRPr lang="cs-CZ" dirty="0"/>
          </a:p>
        </p:txBody>
      </p:sp>
      <p:sp>
        <p:nvSpPr>
          <p:cNvPr id="3" name="Zástupný symbol pro obsah 2"/>
          <p:cNvSpPr>
            <a:spLocks noGrp="1"/>
          </p:cNvSpPr>
          <p:nvPr>
            <p:ph idx="1"/>
          </p:nvPr>
        </p:nvSpPr>
        <p:spPr/>
        <p:txBody>
          <a:bodyPr>
            <a:normAutofit/>
          </a:bodyPr>
          <a:lstStyle/>
          <a:p>
            <a:pPr>
              <a:buFontTx/>
              <a:buChar char="-"/>
            </a:pPr>
            <a:r>
              <a:rPr lang="sk-SK" sz="1200" dirty="0" smtClean="0"/>
              <a:t>Ráno sme boli na odbornom výcviku </a:t>
            </a:r>
          </a:p>
          <a:p>
            <a:pPr>
              <a:buFontTx/>
              <a:buChar char="-"/>
            </a:pPr>
            <a:r>
              <a:rPr lang="sk-SK" sz="1200" dirty="0" smtClean="0"/>
              <a:t>S majstrom sme si prebrali rozoberanie a skladanie prevodovky</a:t>
            </a:r>
          </a:p>
          <a:p>
            <a:pPr>
              <a:buFontTx/>
              <a:buChar char="-"/>
            </a:pPr>
            <a:r>
              <a:rPr lang="sk-SK" sz="1200" dirty="0" smtClean="0"/>
              <a:t>Dozvedeli sme sa nové informácie o spojkách</a:t>
            </a:r>
          </a:p>
          <a:p>
            <a:pPr>
              <a:buFontTx/>
              <a:buChar char="-"/>
            </a:pPr>
            <a:r>
              <a:rPr lang="sk-SK" sz="1200" dirty="0" smtClean="0"/>
              <a:t>Po obede sme boli na návšteve pevnosti </a:t>
            </a:r>
            <a:r>
              <a:rPr lang="sk-SK" sz="1200" dirty="0" err="1" smtClean="0"/>
              <a:t>Josefov</a:t>
            </a:r>
            <a:endParaRPr lang="sk-SK" sz="1200" dirty="0" smtClean="0"/>
          </a:p>
          <a:p>
            <a:pPr>
              <a:buFontTx/>
              <a:buChar char="-"/>
            </a:pPr>
            <a:endParaRPr lang="sk-SK" sz="1200" dirty="0" smtClean="0"/>
          </a:p>
          <a:p>
            <a:pPr>
              <a:buFontTx/>
              <a:buChar char="-"/>
            </a:pPr>
            <a:endParaRPr lang="sk-SK" sz="1200" dirty="0"/>
          </a:p>
          <a:p>
            <a:pPr>
              <a:buFontTx/>
              <a:buChar char="-"/>
            </a:pPr>
            <a:endParaRPr lang="sk-SK" sz="1200" dirty="0" smtClean="0"/>
          </a:p>
          <a:p>
            <a:pPr>
              <a:buFontTx/>
              <a:buChar char="-"/>
            </a:pPr>
            <a:r>
              <a:rPr lang="sk-SK" sz="1200" dirty="0" smtClean="0"/>
              <a:t>Top dňa: Páčilo sa mi na praxi</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717032"/>
            <a:ext cx="2555776" cy="1916832"/>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717032"/>
            <a:ext cx="1779662" cy="2372883"/>
          </a:xfrm>
          <a:prstGeom prst="rect">
            <a:avLst/>
          </a:prstGeom>
        </p:spPr>
      </p:pic>
    </p:spTree>
    <p:extLst>
      <p:ext uri="{BB962C8B-B14F-4D97-AF65-F5344CB8AC3E}">
        <p14:creationId xmlns:p14="http://schemas.microsoft.com/office/powerpoint/2010/main" val="3173517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Sobota 12.11. 2022</a:t>
            </a:r>
            <a:endParaRPr lang="cs-CZ" dirty="0"/>
          </a:p>
        </p:txBody>
      </p:sp>
      <p:sp>
        <p:nvSpPr>
          <p:cNvPr id="3" name="Zástupný symbol pro obsah 2"/>
          <p:cNvSpPr>
            <a:spLocks noGrp="1"/>
          </p:cNvSpPr>
          <p:nvPr>
            <p:ph idx="1"/>
          </p:nvPr>
        </p:nvSpPr>
        <p:spPr/>
        <p:txBody>
          <a:bodyPr>
            <a:normAutofit/>
          </a:bodyPr>
          <a:lstStyle/>
          <a:p>
            <a:pPr>
              <a:buFontTx/>
              <a:buChar char="-"/>
            </a:pPr>
            <a:r>
              <a:rPr lang="sk-SK" sz="1200" dirty="0" smtClean="0"/>
              <a:t>Boli sme na túre na </a:t>
            </a:r>
            <a:r>
              <a:rPr lang="sk-SK" sz="1200" dirty="0" err="1" smtClean="0"/>
              <a:t>Snežke</a:t>
            </a:r>
            <a:r>
              <a:rPr lang="sk-SK" sz="1200" dirty="0" smtClean="0"/>
              <a:t>, najvyšší vrch v ČR </a:t>
            </a:r>
          </a:p>
          <a:p>
            <a:pPr>
              <a:buFontTx/>
              <a:buChar char="-"/>
            </a:pPr>
            <a:r>
              <a:rPr lang="sk-SK" sz="1200" dirty="0" smtClean="0"/>
              <a:t>Výstup trval 2hodiny a zostup približne hodinu a pol</a:t>
            </a:r>
          </a:p>
          <a:p>
            <a:pPr>
              <a:buFontTx/>
              <a:buChar char="-"/>
            </a:pPr>
            <a:r>
              <a:rPr lang="sk-SK" sz="1200" dirty="0" smtClean="0"/>
              <a:t>Na vrchole je hranica s Poľskom</a:t>
            </a:r>
            <a:endParaRPr lang="sk-SK" sz="1200" dirty="0"/>
          </a:p>
          <a:p>
            <a:pPr>
              <a:buFontTx/>
              <a:buChar char="-"/>
            </a:pPr>
            <a:r>
              <a:rPr lang="sk-SK" sz="1200" dirty="0" smtClean="0"/>
              <a:t>Večer sme boli na koncerte v </a:t>
            </a:r>
            <a:r>
              <a:rPr lang="sk-SK" sz="1200" dirty="0" err="1" smtClean="0"/>
              <a:t>Denoche</a:t>
            </a:r>
            <a:r>
              <a:rPr lang="sk-SK" sz="1200" dirty="0" smtClean="0"/>
              <a:t> </a:t>
            </a:r>
            <a:r>
              <a:rPr lang="sk-SK" sz="1200" dirty="0" err="1" smtClean="0"/>
              <a:t>music</a:t>
            </a:r>
            <a:r>
              <a:rPr lang="sk-SK" sz="1200" dirty="0" smtClean="0"/>
              <a:t> </a:t>
            </a:r>
            <a:r>
              <a:rPr lang="sk-SK" sz="1200" dirty="0" err="1" smtClean="0"/>
              <a:t>Hall</a:t>
            </a:r>
            <a:endParaRPr lang="sk-SK" sz="1200" dirty="0" smtClean="0"/>
          </a:p>
          <a:p>
            <a:pPr>
              <a:buFontTx/>
              <a:buChar char="-"/>
            </a:pPr>
            <a:endParaRPr lang="sk-SK" sz="1200" dirty="0" smtClean="0"/>
          </a:p>
          <a:p>
            <a:pPr>
              <a:buFontTx/>
              <a:buChar char="-"/>
            </a:pPr>
            <a:r>
              <a:rPr lang="sk-SK" sz="1200" dirty="0" smtClean="0"/>
              <a:t>Top dňa: Páčil sa mi výstup na </a:t>
            </a:r>
            <a:r>
              <a:rPr lang="sk-SK" sz="1200" dirty="0" err="1" smtClean="0"/>
              <a:t>Snežku</a:t>
            </a:r>
            <a:r>
              <a:rPr lang="sk-SK" sz="1200" dirty="0" smtClean="0"/>
              <a:t> a koncert</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002115"/>
            <a:ext cx="1207768" cy="214821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877" y="2924944"/>
            <a:ext cx="2987824" cy="2240868"/>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3069" y="4415433"/>
            <a:ext cx="2699792" cy="2024844"/>
          </a:xfrm>
          <a:prstGeom prst="rect">
            <a:avLst/>
          </a:prstGeom>
        </p:spPr>
      </p:pic>
    </p:spTree>
    <p:extLst>
      <p:ext uri="{BB962C8B-B14F-4D97-AF65-F5344CB8AC3E}">
        <p14:creationId xmlns:p14="http://schemas.microsoft.com/office/powerpoint/2010/main" val="975637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Nedeľa 13.11. 2022</a:t>
            </a:r>
            <a:endParaRPr lang="cs-CZ" dirty="0"/>
          </a:p>
        </p:txBody>
      </p:sp>
      <p:sp>
        <p:nvSpPr>
          <p:cNvPr id="3" name="Zástupný symbol pro obsah 2"/>
          <p:cNvSpPr>
            <a:spLocks noGrp="1"/>
          </p:cNvSpPr>
          <p:nvPr>
            <p:ph idx="1"/>
          </p:nvPr>
        </p:nvSpPr>
        <p:spPr/>
        <p:txBody>
          <a:bodyPr>
            <a:normAutofit/>
          </a:bodyPr>
          <a:lstStyle/>
          <a:p>
            <a:pPr marL="0" indent="0">
              <a:buNone/>
            </a:pPr>
            <a:r>
              <a:rPr lang="sk-SK" sz="1800" dirty="0" smtClean="0"/>
              <a:t>- Po náročnom týždni plného programu máme dnes cely deň </a:t>
            </a:r>
            <a:r>
              <a:rPr lang="sk-SK" sz="1800" dirty="0" err="1" smtClean="0"/>
              <a:t>chill</a:t>
            </a:r>
            <a:endParaRPr lang="cs-CZ" sz="18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209" y="4596812"/>
            <a:ext cx="2891813" cy="216886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241" y="2653552"/>
            <a:ext cx="2805937" cy="2104453"/>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7391" y="2639353"/>
            <a:ext cx="2281417" cy="3041889"/>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83" y="2653552"/>
            <a:ext cx="2247714" cy="2996952"/>
          </a:xfrm>
          <a:prstGeom prst="rect">
            <a:avLst/>
          </a:prstGeom>
        </p:spPr>
      </p:pic>
    </p:spTree>
    <p:extLst>
      <p:ext uri="{BB962C8B-B14F-4D97-AF65-F5344CB8AC3E}">
        <p14:creationId xmlns:p14="http://schemas.microsoft.com/office/powerpoint/2010/main" val="49060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Pondelok 14.11. 2022</a:t>
            </a:r>
            <a:endParaRPr lang="cs-CZ" dirty="0"/>
          </a:p>
        </p:txBody>
      </p:sp>
      <p:sp>
        <p:nvSpPr>
          <p:cNvPr id="3" name="Zástupný symbol pro obsah 2"/>
          <p:cNvSpPr>
            <a:spLocks noGrp="1"/>
          </p:cNvSpPr>
          <p:nvPr>
            <p:ph idx="1"/>
          </p:nvPr>
        </p:nvSpPr>
        <p:spPr/>
        <p:txBody>
          <a:bodyPr>
            <a:normAutofit/>
          </a:bodyPr>
          <a:lstStyle/>
          <a:p>
            <a:pPr>
              <a:buFontTx/>
              <a:buChar char="-"/>
            </a:pPr>
            <a:r>
              <a:rPr lang="sk-SK" sz="1200" dirty="0" smtClean="0"/>
              <a:t>Ráno sme boli na trenažéroch motorky, kamiónu a na VR zvárania</a:t>
            </a:r>
            <a:endParaRPr lang="sk-SK" sz="1200" dirty="0"/>
          </a:p>
          <a:p>
            <a:pPr>
              <a:buFontTx/>
              <a:buChar char="-"/>
            </a:pPr>
            <a:r>
              <a:rPr lang="sk-SK" sz="1200" dirty="0" smtClean="0"/>
              <a:t>Poobede sme boli na návšteve v depe MHD Hradec Králové, videli sme ako fungujú trolejbusy a </a:t>
            </a:r>
            <a:r>
              <a:rPr lang="sk-SK" sz="1200" dirty="0" err="1" smtClean="0"/>
              <a:t>elektrobusy</a:t>
            </a:r>
            <a:endParaRPr lang="sk-SK" sz="1200" dirty="0" smtClean="0"/>
          </a:p>
          <a:p>
            <a:pPr>
              <a:buFontTx/>
              <a:buChar char="-"/>
            </a:pPr>
            <a:r>
              <a:rPr lang="sk-SK" sz="1200" dirty="0" smtClean="0"/>
              <a:t> </a:t>
            </a:r>
            <a:r>
              <a:rPr lang="sk-SK" sz="1200" dirty="0"/>
              <a:t>Po večeri sme boli relaxovať vo </a:t>
            </a:r>
            <a:r>
              <a:rPr lang="sk-SK" sz="1200" dirty="0" err="1"/>
              <a:t>w</a:t>
            </a:r>
            <a:r>
              <a:rPr lang="sk-SK" sz="1200" dirty="0" err="1" smtClean="0"/>
              <a:t>ellnesse</a:t>
            </a:r>
            <a:endParaRPr lang="sk-SK" sz="1200" dirty="0" smtClean="0"/>
          </a:p>
          <a:p>
            <a:pPr>
              <a:buFontTx/>
              <a:buChar char="-"/>
            </a:pPr>
            <a:r>
              <a:rPr lang="sk-SK" sz="1200" dirty="0" smtClean="0"/>
              <a:t>Zaujímavosť: baterka tohto trolejbusu sa skladá z 33tisíc malých batérií</a:t>
            </a:r>
          </a:p>
          <a:p>
            <a:pPr>
              <a:buFontTx/>
              <a:buChar char="-"/>
            </a:pPr>
            <a:endParaRPr lang="sk-SK" sz="1200" dirty="0" smtClean="0"/>
          </a:p>
          <a:p>
            <a:pPr>
              <a:buFontTx/>
              <a:buChar char="-"/>
            </a:pPr>
            <a:endParaRPr lang="sk-SK" sz="1200" dirty="0"/>
          </a:p>
          <a:p>
            <a:pPr>
              <a:buFontTx/>
              <a:buChar char="-"/>
            </a:pPr>
            <a:r>
              <a:rPr lang="sk-SK" sz="1200" dirty="0" smtClean="0"/>
              <a:t>Top dňa: </a:t>
            </a:r>
            <a:r>
              <a:rPr lang="sk-SK" sz="1200" dirty="0" err="1" smtClean="0"/>
              <a:t>Chill</a:t>
            </a:r>
            <a:r>
              <a:rPr lang="sk-SK" sz="1200" dirty="0" smtClean="0"/>
              <a:t> vo </a:t>
            </a:r>
            <a:r>
              <a:rPr lang="sk-SK" sz="1200" dirty="0" err="1" smtClean="0"/>
              <a:t>wellnesse</a:t>
            </a:r>
            <a:endParaRPr lang="sk-SK" sz="1200" dirty="0" smtClean="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0789" y="2204864"/>
            <a:ext cx="1568772" cy="2788928"/>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12240"/>
            <a:ext cx="2355726" cy="3140968"/>
          </a:xfrm>
          <a:prstGeom prst="rect">
            <a:avLst/>
          </a:prstGeom>
        </p:spPr>
      </p:pic>
    </p:spTree>
    <p:extLst>
      <p:ext uri="{BB962C8B-B14F-4D97-AF65-F5344CB8AC3E}">
        <p14:creationId xmlns:p14="http://schemas.microsoft.com/office/powerpoint/2010/main" val="1060895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743</TotalTime>
  <Words>886</Words>
  <Application>Microsoft Office PowerPoint</Application>
  <PresentationFormat>Předvádění na obrazovce (4:3)</PresentationFormat>
  <Paragraphs>115</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Trebuchet MS</vt:lpstr>
      <vt:lpstr>Berlín</vt:lpstr>
      <vt:lpstr>KA122 - Mobilita učiacich sa a zamestnancov v OVP Projekt:  Odbornosť a zručnosť   Prijímateľ projektu: Stredná odborná škola dopravná Rosinská cesta 2  010 08 Žilina Miesto pobytu:  Střední odborná škola a Střední odborné učiliště,  Hradec Králové, Vocelova 1338, Hradec Králové,   Česká republika Dátum pobytu:  07.11.-18.11.2022</vt:lpstr>
      <vt:lpstr>Pondelok 7.11. 2022 </vt:lpstr>
      <vt:lpstr>Utorok 8.10. 2022</vt:lpstr>
      <vt:lpstr>Streda 9.11. 2022</vt:lpstr>
      <vt:lpstr>Štvrtok 10.11. 2022</vt:lpstr>
      <vt:lpstr>Piatok 11.11. 2022</vt:lpstr>
      <vt:lpstr>Sobota 12.11. 2022</vt:lpstr>
      <vt:lpstr>Nedeľa 13.11. 2022</vt:lpstr>
      <vt:lpstr>Pondelok 14.11. 2022</vt:lpstr>
      <vt:lpstr>Utorok 15.11. 2022</vt:lpstr>
      <vt:lpstr>Streda 16.11. 2022</vt:lpstr>
      <vt:lpstr>Štvrtok 17.11. 2022</vt:lpstr>
      <vt:lpstr>Piatok 18.11.2022</vt:lpstr>
      <vt:lpstr>Záverečné zhrnutie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KA102 - Mobilita učiacich sa a zamestnancov v OVP Projekt:  Podporujeme žiakov   Prijímateľ projektu: Stredná odborná škola dopravná Rosinská cesta 2  010 08 Žilina Miesto pobytu:  Střední odborná škola a Střední odborné učiliště,  Hradec Králové, Vocelova 1338, Hradec Králové,   Česká republika Dátum pobytu:  15.11.-26.11.2021</dc:title>
  <dc:creator>ProBook</dc:creator>
  <cp:lastModifiedBy>lektor</cp:lastModifiedBy>
  <cp:revision>80</cp:revision>
  <dcterms:created xsi:type="dcterms:W3CDTF">2021-11-16T15:09:50Z</dcterms:created>
  <dcterms:modified xsi:type="dcterms:W3CDTF">2022-11-19T07:28:47Z</dcterms:modified>
</cp:coreProperties>
</file>