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6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4" r:id="rId10"/>
    <p:sldId id="303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ktor" initials="l" lastIdx="1" clrIdx="0">
    <p:extLst>
      <p:ext uri="{19B8F6BF-5375-455C-9EA6-DF929625EA0E}">
        <p15:presenceInfo xmlns:p15="http://schemas.microsoft.com/office/powerpoint/2012/main" userId="lek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4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18T14:37:25.10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8F88-E820-446B-91C3-4B7C94F67E15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1D75-8BC5-418A-B91D-35EFE76AD9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385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8190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221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230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889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752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265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692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947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180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714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73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87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1.emf"/><Relationship Id="rId4" Type="http://schemas.openxmlformats.org/officeDocument/2006/relationships/package" Target="../embeddings/Dokument_aplikace_Microsoft_Word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tabLst>
                <a:tab pos="2068513" algn="l"/>
              </a:tabLst>
            </a:pPr>
            <a:r>
              <a:rPr lang="sk-SK" sz="2000" b="1" dirty="0" smtClean="0"/>
              <a:t>KA122 </a:t>
            </a:r>
            <a:r>
              <a:rPr lang="sk-SK" sz="2000" b="1" dirty="0"/>
              <a:t>- Mobilita učiacich sa a zamestnancov v OVP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b="1" dirty="0"/>
              <a:t>Projekt:  </a:t>
            </a:r>
            <a:r>
              <a:rPr lang="sk-SK" sz="2000" b="1" dirty="0" smtClean="0"/>
              <a:t>Odbornosť a zručnosť</a:t>
            </a: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Prijímateľ projektu: </a:t>
            </a:r>
            <a:r>
              <a:rPr lang="sk-SK" sz="2000" b="1" dirty="0"/>
              <a:t>Stredná odborná škola dopravná </a:t>
            </a:r>
            <a:r>
              <a:rPr lang="sk-SK" sz="2000" b="1" dirty="0" err="1"/>
              <a:t>Rosinská</a:t>
            </a:r>
            <a:r>
              <a:rPr lang="sk-SK" sz="2000" b="1" dirty="0"/>
              <a:t> cesta 2</a:t>
            </a:r>
            <a:br>
              <a:rPr lang="sk-SK" sz="2000" b="1" dirty="0"/>
            </a:br>
            <a:r>
              <a:rPr lang="sk-SK" sz="2000" b="1" dirty="0"/>
              <a:t>	010 08 Žilina</a:t>
            </a:r>
            <a:br>
              <a:rPr lang="sk-SK" sz="2000" b="1" dirty="0"/>
            </a:br>
            <a:r>
              <a:rPr lang="sk-SK" sz="2000" dirty="0"/>
              <a:t>Miesto pobytu: 	</a:t>
            </a:r>
            <a:r>
              <a:rPr lang="en-US" sz="2000" b="1" dirty="0" err="1"/>
              <a:t>Střední</a:t>
            </a:r>
            <a:r>
              <a:rPr lang="en-US" sz="2000" b="1" dirty="0"/>
              <a:t> odborná škola a </a:t>
            </a:r>
            <a:r>
              <a:rPr lang="en-US" sz="2000" b="1" dirty="0" err="1"/>
              <a:t>Střední</a:t>
            </a:r>
            <a:r>
              <a:rPr lang="en-US" sz="2000" b="1" dirty="0"/>
              <a:t> </a:t>
            </a:r>
            <a:r>
              <a:rPr lang="en-US" sz="2000" b="1" dirty="0" err="1"/>
              <a:t>odborné</a:t>
            </a:r>
            <a:r>
              <a:rPr lang="en-US" sz="2000" b="1" dirty="0"/>
              <a:t> </a:t>
            </a:r>
            <a:r>
              <a:rPr lang="en-US" sz="2000" b="1" dirty="0" err="1"/>
              <a:t>učiliště</a:t>
            </a:r>
            <a:r>
              <a:rPr lang="en-US" sz="2000" b="1" dirty="0"/>
              <a:t>, </a:t>
            </a:r>
            <a:r>
              <a:rPr lang="sk-SK" sz="2000" b="1" dirty="0"/>
              <a:t>	</a:t>
            </a:r>
            <a:r>
              <a:rPr lang="en-US" sz="2000" b="1" dirty="0"/>
              <a:t>Hradec </a:t>
            </a:r>
            <a:r>
              <a:rPr lang="en-US" sz="2000" b="1" dirty="0" err="1"/>
              <a:t>Králové</a:t>
            </a:r>
            <a:r>
              <a:rPr lang="en-US" sz="2000" b="1" dirty="0"/>
              <a:t>, </a:t>
            </a:r>
            <a:r>
              <a:rPr lang="en-US" sz="2000" b="1" dirty="0" err="1"/>
              <a:t>Vocelova</a:t>
            </a:r>
            <a:r>
              <a:rPr lang="en-US" sz="2000" b="1" dirty="0"/>
              <a:t> 1338, Hradec </a:t>
            </a:r>
            <a:r>
              <a:rPr lang="en-US" sz="2000" b="1" dirty="0" err="1"/>
              <a:t>Králové</a:t>
            </a:r>
            <a:r>
              <a:rPr lang="en-US" sz="2000" b="1" dirty="0"/>
              <a:t>,  </a:t>
            </a:r>
            <a:r>
              <a:rPr lang="sk-SK" sz="2000" b="1" dirty="0"/>
              <a:t>	</a:t>
            </a:r>
            <a:r>
              <a:rPr lang="en-US" sz="2000" b="1" dirty="0" err="1"/>
              <a:t>Česká</a:t>
            </a:r>
            <a:r>
              <a:rPr lang="en-US" sz="2000" b="1" dirty="0"/>
              <a:t> </a:t>
            </a:r>
            <a:r>
              <a:rPr lang="en-US" sz="2000" b="1" dirty="0" err="1"/>
              <a:t>republika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Dátum pobytu</a:t>
            </a:r>
            <a:r>
              <a:rPr lang="sk-SK" sz="2000" b="1" dirty="0"/>
              <a:t>: 	</a:t>
            </a:r>
            <a:r>
              <a:rPr lang="sk-SK" sz="2000" b="1" dirty="0" smtClean="0"/>
              <a:t>07.11.-18.11.2022</a:t>
            </a:r>
            <a:endParaRPr lang="sk-SK" sz="2000" b="1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292696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  <a:p>
            <a:endParaRPr lang="sk-SK" dirty="0"/>
          </a:p>
          <a:p>
            <a:pPr algn="l"/>
            <a:r>
              <a:rPr lang="sk-SK" sz="9600" b="1" dirty="0">
                <a:solidFill>
                  <a:srgbClr val="FF0000"/>
                </a:solidFill>
              </a:rPr>
              <a:t>Účastník: </a:t>
            </a:r>
            <a:r>
              <a:rPr lang="sk-SK" sz="9600" b="1" dirty="0" smtClean="0">
                <a:solidFill>
                  <a:srgbClr val="FF0000"/>
                </a:solidFill>
              </a:rPr>
              <a:t>Erik </a:t>
            </a:r>
            <a:r>
              <a:rPr lang="sk-SK" sz="9600" b="1" dirty="0" err="1" smtClean="0">
                <a:solidFill>
                  <a:srgbClr val="FF0000"/>
                </a:solidFill>
              </a:rPr>
              <a:t>Páleš</a:t>
            </a:r>
            <a:endParaRPr lang="sk-SK" sz="96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r>
              <a:rPr lang="fr-FR" sz="4800" b="1" dirty="0" smtClean="0">
                <a:solidFill>
                  <a:schemeClr val="tx1"/>
                </a:solidFill>
              </a:rPr>
              <a:t>Za </a:t>
            </a:r>
            <a:r>
              <a:rPr lang="fr-FR" sz="4800" b="1" dirty="0">
                <a:solidFill>
                  <a:schemeClr val="tx1"/>
                </a:solidFill>
              </a:rPr>
              <a:t>obsah zodpovedá autor a Európska komisia ani národná agentúra nenesú zodpovednosť za použitie týchto informácií</a:t>
            </a:r>
            <a:endParaRPr lang="sk-SK" sz="4800" b="1" dirty="0">
              <a:solidFill>
                <a:schemeClr val="tx1"/>
              </a:solidFill>
            </a:endParaRPr>
          </a:p>
          <a:p>
            <a:r>
              <a:rPr lang="sk-SK" dirty="0"/>
              <a:t> </a:t>
            </a:r>
          </a:p>
          <a:p>
            <a:pPr algn="l"/>
            <a:endParaRPr lang="sk-SK" dirty="0"/>
          </a:p>
        </p:txBody>
      </p:sp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986"/>
            <a:ext cx="1966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Piatok</a:t>
            </a:r>
            <a:r>
              <a:rPr lang="cs-CZ" dirty="0" smtClean="0"/>
              <a:t> 11.11.</a:t>
            </a:r>
            <a:br>
              <a:rPr lang="cs-CZ" dirty="0" smtClean="0"/>
            </a:br>
            <a:r>
              <a:rPr lang="cs-CZ" dirty="0" smtClean="0"/>
              <a:t>-ráno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2244" y="443622"/>
            <a:ext cx="3327200" cy="24954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7319" y="3331574"/>
            <a:ext cx="3724565" cy="279342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3568" y="1988840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Dnes sme od rána mali prax na ktorej sme prezúvali kolesá a robili geometriu na aute. Vyskúšala si to aj pani Profesorka.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5642087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TOP DŇA- naučil som sa ovládať novú geometriu.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74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Piatok</a:t>
            </a:r>
            <a:br>
              <a:rPr lang="sk-SK" dirty="0" smtClean="0"/>
            </a:br>
            <a:r>
              <a:rPr lang="sk-SK" dirty="0" smtClean="0"/>
              <a:t>-poobede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6404" y="1828801"/>
            <a:ext cx="2401460" cy="4351337"/>
          </a:xfrm>
        </p:spPr>
        <p:txBody>
          <a:bodyPr/>
          <a:lstStyle/>
          <a:p>
            <a:r>
              <a:rPr lang="sk-SK" dirty="0" smtClean="0"/>
              <a:t>Vydali sme sa pozrieť na pevnosť Jozefov v </a:t>
            </a:r>
            <a:r>
              <a:rPr lang="sk-SK" dirty="0" err="1" smtClean="0"/>
              <a:t>Jaromeři</a:t>
            </a:r>
            <a:r>
              <a:rPr lang="sk-SK" dirty="0" smtClean="0"/>
              <a:t>. Mali sme tam exkurziu v podzemných tuneloch ktoré kedysi slúžili na ochranu pevnosti proti útoku.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1546" y="641269"/>
            <a:ext cx="3044957" cy="2283718"/>
          </a:xfrm>
          <a:prstGeom prst="rect">
            <a:avLst/>
          </a:prstGeom>
        </p:spPr>
      </p:pic>
      <p:pic>
        <p:nvPicPr>
          <p:cNvPr id="27650" name="Picture 2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35110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41" y="3861048"/>
            <a:ext cx="2609324" cy="19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Nie je k dispozícii žiadny popis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4804" y="4293096"/>
            <a:ext cx="2543873" cy="19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Sobota 12.11</a:t>
            </a:r>
            <a:br>
              <a:rPr lang="sk-SK" dirty="0" smtClean="0"/>
            </a:br>
            <a:r>
              <a:rPr lang="sk-SK" dirty="0" smtClean="0"/>
              <a:t>-Ráno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6404" y="1828801"/>
            <a:ext cx="2401460" cy="4351337"/>
          </a:xfrm>
        </p:spPr>
        <p:txBody>
          <a:bodyPr/>
          <a:lstStyle/>
          <a:p>
            <a:r>
              <a:rPr lang="sk-SK" dirty="0" smtClean="0"/>
              <a:t>Vyrazili sme na turistiku na najvyšší vrch </a:t>
            </a:r>
            <a:r>
              <a:rPr lang="sk-SK" dirty="0"/>
              <a:t>Č</a:t>
            </a:r>
            <a:r>
              <a:rPr lang="sk-SK" dirty="0" smtClean="0"/>
              <a:t>eska – </a:t>
            </a:r>
            <a:r>
              <a:rPr lang="sk-SK" dirty="0" err="1" smtClean="0"/>
              <a:t>Snežku</a:t>
            </a:r>
            <a:r>
              <a:rPr lang="sk-SK" dirty="0" smtClean="0"/>
              <a:t>. </a:t>
            </a:r>
            <a:r>
              <a:rPr lang="sk-SK" dirty="0" smtClean="0"/>
              <a:t>Zo začiatku to bol hrozne prudký kopec ale nakoniec to bola super turistika.</a:t>
            </a:r>
            <a:endParaRPr lang="cs-CZ" dirty="0"/>
          </a:p>
        </p:txBody>
      </p:sp>
      <p:pic>
        <p:nvPicPr>
          <p:cNvPr id="29698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85">
            <a:off x="5999819" y="637431"/>
            <a:ext cx="2156133" cy="287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998">
            <a:off x="5514197" y="3751776"/>
            <a:ext cx="2706943" cy="203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819">
            <a:off x="3122844" y="2993417"/>
            <a:ext cx="2179880" cy="29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Nie je k dispozícii žiadny popis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458">
            <a:off x="4433971" y="549908"/>
            <a:ext cx="1283450" cy="228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2" y="4869160"/>
            <a:ext cx="2107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TOP DŇA- </a:t>
            </a:r>
            <a:r>
              <a:rPr lang="sk-SK" dirty="0" err="1" smtClean="0"/>
              <a:t>výhlad</a:t>
            </a:r>
            <a:r>
              <a:rPr lang="sk-SK" dirty="0" smtClean="0"/>
              <a:t> zo </a:t>
            </a:r>
            <a:r>
              <a:rPr lang="sk-SK" dirty="0" err="1" smtClean="0"/>
              <a:t>Snežky</a:t>
            </a:r>
            <a:r>
              <a:rPr lang="sk-SK" dirty="0" smtClean="0"/>
              <a:t> ktorý rozhodne stál za to.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000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Sobota</a:t>
            </a:r>
            <a:br>
              <a:rPr lang="sk-SK" dirty="0" smtClean="0"/>
            </a:br>
            <a:r>
              <a:rPr lang="sk-SK" dirty="0" smtClean="0"/>
              <a:t>-poobede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6404" y="1828801"/>
            <a:ext cx="2833508" cy="4351337"/>
          </a:xfrm>
        </p:spPr>
        <p:txBody>
          <a:bodyPr/>
          <a:lstStyle/>
          <a:p>
            <a:r>
              <a:rPr lang="sk-SK" dirty="0" smtClean="0"/>
              <a:t>Boli sme pozrieť na koncert umelca PTK.</a:t>
            </a:r>
            <a:endParaRPr lang="cs-CZ" dirty="0"/>
          </a:p>
        </p:txBody>
      </p:sp>
      <p:pic>
        <p:nvPicPr>
          <p:cNvPr id="30722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162">
            <a:off x="4224371" y="279040"/>
            <a:ext cx="3766084" cy="282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8996">
            <a:off x="961900" y="3504813"/>
            <a:ext cx="3873104" cy="290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4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Nedeľa 13.11.</a:t>
            </a:r>
            <a:br>
              <a:rPr lang="sk-SK" dirty="0" smtClean="0"/>
            </a:br>
            <a:r>
              <a:rPr lang="sk-SK" dirty="0" smtClean="0"/>
              <a:t>-celý deň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6404" y="1828801"/>
            <a:ext cx="2761500" cy="4351337"/>
          </a:xfrm>
        </p:spPr>
        <p:txBody>
          <a:bodyPr/>
          <a:lstStyle/>
          <a:p>
            <a:r>
              <a:rPr lang="sk-SK" dirty="0" smtClean="0"/>
              <a:t>Oddych na izbe po naplnenom týždni plnom zážitkov.</a:t>
            </a:r>
            <a:endParaRPr lang="cs-CZ" dirty="0"/>
          </a:p>
        </p:txBody>
      </p:sp>
      <p:pic>
        <p:nvPicPr>
          <p:cNvPr id="31748" name="Picture 4" descr="Dear diary...... I'm just chilling in my bed not wanting to get up for  school again #senioritis | Chill, Dear diary, B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3168352" cy="487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9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Pondelok 14.11.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-ráno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6404" y="1828801"/>
            <a:ext cx="2545476" cy="4351337"/>
          </a:xfrm>
        </p:spPr>
        <p:txBody>
          <a:bodyPr/>
          <a:lstStyle/>
          <a:p>
            <a:r>
              <a:rPr lang="sk-SK" dirty="0" smtClean="0"/>
              <a:t>Dnes sme hneď z rána mali prednášku o zváraní. Vďaka pomôckam ktoré má škola sme si to mohli skúsiť aj vo VR (virtuálnej realite).</a:t>
            </a:r>
          </a:p>
          <a:p>
            <a:r>
              <a:rPr lang="sk-SK" dirty="0" smtClean="0"/>
              <a:t>V druhej miestnosti sme si skúsili trenažér motorky a nákladného vozu.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8788">
            <a:off x="5546418" y="862826"/>
            <a:ext cx="2468893" cy="18516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7278">
            <a:off x="3118671" y="2456365"/>
            <a:ext cx="2924944" cy="21937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979">
            <a:off x="5336922" y="3589947"/>
            <a:ext cx="3068960" cy="230172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946404" y="6045224"/>
            <a:ext cx="412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TOP DŇA: Simulátor nákladného vozu.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3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1213">
            <a:off x="3209384" y="3632780"/>
            <a:ext cx="3104773" cy="23285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232" y="412402"/>
            <a:ext cx="7269480" cy="1325562"/>
          </a:xfrm>
        </p:spPr>
        <p:txBody>
          <a:bodyPr/>
          <a:lstStyle/>
          <a:p>
            <a:r>
              <a:rPr lang="sk-SK" dirty="0" smtClean="0"/>
              <a:t>Pondelok</a:t>
            </a:r>
            <a:br>
              <a:rPr lang="sk-SK" dirty="0" smtClean="0"/>
            </a:br>
            <a:r>
              <a:rPr lang="sk-SK" dirty="0" smtClean="0"/>
              <a:t>-poobede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6404" y="1828801"/>
            <a:ext cx="2473468" cy="4351337"/>
          </a:xfrm>
        </p:spPr>
        <p:txBody>
          <a:bodyPr/>
          <a:lstStyle/>
          <a:p>
            <a:r>
              <a:rPr lang="sk-SK" dirty="0"/>
              <a:t>Boli sme pozrieť </a:t>
            </a:r>
            <a:r>
              <a:rPr lang="sk-SK" dirty="0" smtClean="0"/>
              <a:t>stanicu </a:t>
            </a:r>
            <a:r>
              <a:rPr lang="sk-SK" dirty="0"/>
              <a:t>autobusov mestskej hromadnej </a:t>
            </a:r>
            <a:r>
              <a:rPr lang="sk-SK" dirty="0" smtClean="0"/>
              <a:t>dopravy v Hradci Králové. Videli sme tam mechanikov a rozobraté autobusy a trolejbusy. Bolo nám povedané ako sa o </a:t>
            </a:r>
            <a:r>
              <a:rPr lang="sk-SK" dirty="0" err="1" smtClean="0"/>
              <a:t>ne</a:t>
            </a:r>
            <a:r>
              <a:rPr lang="sk-SK" dirty="0" smtClean="0"/>
              <a:t> starajú a opravujú ich. Na koniec nás odviezli v novom </a:t>
            </a:r>
            <a:r>
              <a:rPr lang="sk-SK" dirty="0" err="1" smtClean="0"/>
              <a:t>elektrobuse</a:t>
            </a:r>
            <a:r>
              <a:rPr lang="sk-SK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0895">
            <a:off x="4207517" y="602302"/>
            <a:ext cx="3083613" cy="23127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2863">
            <a:off x="5505803" y="2999737"/>
            <a:ext cx="3132320" cy="2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Utorok</a:t>
            </a:r>
            <a:r>
              <a:rPr lang="cs-CZ" dirty="0" smtClean="0"/>
              <a:t> 15.11.</a:t>
            </a:r>
            <a:br>
              <a:rPr lang="cs-CZ" dirty="0" smtClean="0"/>
            </a:br>
            <a:r>
              <a:rPr lang="cs-CZ" dirty="0" smtClean="0"/>
              <a:t>-ráno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2609" y="1740883"/>
            <a:ext cx="2473468" cy="4351337"/>
          </a:xfrm>
        </p:spPr>
        <p:txBody>
          <a:bodyPr/>
          <a:lstStyle/>
          <a:p>
            <a:r>
              <a:rPr lang="cs-CZ" dirty="0" smtClean="0"/>
              <a:t>Najedli </a:t>
            </a:r>
            <a:r>
              <a:rPr lang="cs-CZ" dirty="0" err="1" smtClean="0"/>
              <a:t>sme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a </a:t>
            </a:r>
            <a:r>
              <a:rPr lang="cs-CZ" dirty="0" err="1" smtClean="0"/>
              <a:t>išli</a:t>
            </a:r>
            <a:r>
              <a:rPr lang="cs-CZ" dirty="0" smtClean="0"/>
              <a:t> na </a:t>
            </a:r>
            <a:r>
              <a:rPr lang="cs-CZ" dirty="0" err="1" smtClean="0"/>
              <a:t>prax</a:t>
            </a:r>
            <a:r>
              <a:rPr lang="cs-CZ" dirty="0" smtClean="0"/>
              <a:t>. </a:t>
            </a:r>
            <a:r>
              <a:rPr lang="cs-CZ" dirty="0" err="1" smtClean="0"/>
              <a:t>Keď</a:t>
            </a:r>
            <a:r>
              <a:rPr lang="cs-CZ" dirty="0" smtClean="0"/>
              <a:t> </a:t>
            </a:r>
            <a:r>
              <a:rPr lang="cs-CZ" dirty="0" err="1" smtClean="0"/>
              <a:t>sme</a:t>
            </a:r>
            <a:r>
              <a:rPr lang="cs-CZ" dirty="0" smtClean="0"/>
              <a:t> </a:t>
            </a:r>
            <a:r>
              <a:rPr lang="cs-CZ" dirty="0" err="1" smtClean="0"/>
              <a:t>prišli</a:t>
            </a:r>
            <a:r>
              <a:rPr lang="cs-CZ" dirty="0" smtClean="0"/>
              <a:t> a </a:t>
            </a:r>
            <a:r>
              <a:rPr lang="cs-CZ" dirty="0" err="1" smtClean="0"/>
              <a:t>prezliekli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, dostali </a:t>
            </a:r>
            <a:r>
              <a:rPr lang="cs-CZ" dirty="0" err="1" smtClean="0"/>
              <a:t>sme</a:t>
            </a:r>
            <a:r>
              <a:rPr lang="cs-CZ" dirty="0" smtClean="0"/>
              <a:t> za úlohu </a:t>
            </a:r>
            <a:r>
              <a:rPr lang="cs-CZ" dirty="0" err="1" smtClean="0"/>
              <a:t>vystriekať</a:t>
            </a:r>
            <a:r>
              <a:rPr lang="cs-CZ" dirty="0" smtClean="0"/>
              <a:t> </a:t>
            </a:r>
            <a:r>
              <a:rPr lang="cs-CZ" dirty="0" err="1" smtClean="0"/>
              <a:t>podbehy</a:t>
            </a:r>
            <a:r>
              <a:rPr lang="cs-CZ" dirty="0" smtClean="0"/>
              <a:t> </a:t>
            </a:r>
            <a:r>
              <a:rPr lang="cs-CZ" dirty="0" err="1" smtClean="0"/>
              <a:t>vozkom</a:t>
            </a:r>
            <a:r>
              <a:rPr lang="cs-CZ" dirty="0" smtClean="0"/>
              <a:t> proti </a:t>
            </a:r>
            <a:r>
              <a:rPr lang="cs-CZ" dirty="0" err="1" smtClean="0"/>
              <a:t>korózií</a:t>
            </a:r>
            <a:r>
              <a:rPr lang="cs-CZ" dirty="0" smtClean="0"/>
              <a:t>. Potom </a:t>
            </a:r>
            <a:r>
              <a:rPr lang="cs-CZ" dirty="0" err="1" smtClean="0"/>
              <a:t>sme</a:t>
            </a:r>
            <a:r>
              <a:rPr lang="cs-CZ" dirty="0" smtClean="0"/>
              <a:t> si zopakovali </a:t>
            </a: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robí </a:t>
            </a:r>
            <a:r>
              <a:rPr lang="cs-CZ" dirty="0" err="1" smtClean="0"/>
              <a:t>geometria</a:t>
            </a:r>
            <a:r>
              <a:rPr lang="cs-CZ" dirty="0" smtClean="0"/>
              <a:t>. Bol to </a:t>
            </a:r>
            <a:r>
              <a:rPr lang="cs-CZ" dirty="0" err="1" smtClean="0"/>
              <a:t>posledný</a:t>
            </a:r>
            <a:r>
              <a:rPr lang="cs-CZ" dirty="0" smtClean="0"/>
              <a:t> </a:t>
            </a:r>
            <a:r>
              <a:rPr lang="cs-CZ" dirty="0" err="1" smtClean="0"/>
              <a:t>deň</a:t>
            </a:r>
            <a:r>
              <a:rPr lang="cs-CZ" dirty="0" smtClean="0"/>
              <a:t> praxe.</a:t>
            </a:r>
            <a:endParaRPr lang="cs-CZ" dirty="0"/>
          </a:p>
        </p:txBody>
      </p:sp>
      <p:pic>
        <p:nvPicPr>
          <p:cNvPr id="27650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1433">
            <a:off x="3193762" y="1103948"/>
            <a:ext cx="2448272" cy="32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013">
            <a:off x="5698983" y="3194717"/>
            <a:ext cx="2443852" cy="327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1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Utorok </a:t>
            </a:r>
            <a:br>
              <a:rPr lang="sk-SK" dirty="0" smtClean="0"/>
            </a:br>
            <a:r>
              <a:rPr lang="sk-SK" dirty="0" smtClean="0"/>
              <a:t>-poobede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6404" y="1828801"/>
            <a:ext cx="2545476" cy="4351337"/>
          </a:xfrm>
        </p:spPr>
        <p:txBody>
          <a:bodyPr/>
          <a:lstStyle/>
          <a:p>
            <a:r>
              <a:rPr lang="sk-SK" dirty="0" smtClean="0"/>
              <a:t>Vydali sme sa zahrať si </a:t>
            </a:r>
            <a:r>
              <a:rPr lang="sk-SK" dirty="0" err="1" smtClean="0"/>
              <a:t>bowling</a:t>
            </a:r>
            <a:r>
              <a:rPr lang="sk-SK" dirty="0" smtClean="0"/>
              <a:t> v Hradci Králové. Po prvej hre sme </a:t>
            </a:r>
            <a:r>
              <a:rPr lang="sk-SK" dirty="0" err="1" smtClean="0"/>
              <a:t>prestriedali</a:t>
            </a:r>
            <a:r>
              <a:rPr lang="sk-SK" dirty="0" smtClean="0"/>
              <a:t> tými a dali si ešte jednu. Našli sme tam aj herné automaty na ktorých sme sa zabavili. </a:t>
            </a:r>
            <a:endParaRPr lang="cs-CZ" dirty="0"/>
          </a:p>
        </p:txBody>
      </p:sp>
      <p:pic>
        <p:nvPicPr>
          <p:cNvPr id="28674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348">
            <a:off x="3707904" y="365760"/>
            <a:ext cx="2088232" cy="27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59">
            <a:off x="3878228" y="3501008"/>
            <a:ext cx="3835815" cy="28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262">
            <a:off x="6015253" y="588442"/>
            <a:ext cx="2064034" cy="27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46404" y="508518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TOP DŇA- prvý </a:t>
            </a:r>
            <a:r>
              <a:rPr lang="sk-SK" dirty="0" err="1" smtClean="0"/>
              <a:t>strike</a:t>
            </a:r>
            <a:r>
              <a:rPr lang="sk-SK" dirty="0" smtClean="0"/>
              <a:t> </a:t>
            </a:r>
            <a:r>
              <a:rPr lang="sk-SK" dirty="0" smtClean="0"/>
              <a:t>v hre </a:t>
            </a:r>
            <a:r>
              <a:rPr lang="sk-SK" dirty="0" err="1" smtClean="0"/>
              <a:t>bowling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90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Streda 16.11.</a:t>
            </a:r>
            <a:br>
              <a:rPr lang="sk-SK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4654" y="1610161"/>
            <a:ext cx="2473468" cy="4351337"/>
          </a:xfrm>
        </p:spPr>
        <p:txBody>
          <a:bodyPr/>
          <a:lstStyle/>
          <a:p>
            <a:r>
              <a:rPr lang="sk-SK" dirty="0" smtClean="0"/>
              <a:t>Páni učitelia nás zobrali </a:t>
            </a:r>
            <a:r>
              <a:rPr lang="sk-SK" dirty="0" smtClean="0"/>
              <a:t>do leteckého múzea </a:t>
            </a:r>
            <a:r>
              <a:rPr lang="sk-SK" dirty="0" smtClean="0"/>
              <a:t>Jána </a:t>
            </a:r>
            <a:r>
              <a:rPr lang="sk-SK" dirty="0" err="1" smtClean="0"/>
              <a:t>Kašpara</a:t>
            </a:r>
            <a:r>
              <a:rPr lang="sk-SK" dirty="0" smtClean="0"/>
              <a:t> v Pardubiciach. Mali sme k tomu prednášku a dokonca aj simulátor lietania vo VR (</a:t>
            </a:r>
            <a:r>
              <a:rPr lang="sk-SK" dirty="0" smtClean="0"/>
              <a:t>virtuálnej </a:t>
            </a:r>
            <a:r>
              <a:rPr lang="sk-SK" dirty="0" smtClean="0"/>
              <a:t>realite). </a:t>
            </a:r>
            <a:endParaRPr lang="cs-CZ" dirty="0"/>
          </a:p>
        </p:txBody>
      </p:sp>
      <p:pic>
        <p:nvPicPr>
          <p:cNvPr id="29698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967">
            <a:off x="6147689" y="199907"/>
            <a:ext cx="1615131" cy="215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96" y="2106382"/>
            <a:ext cx="1976811" cy="26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787">
            <a:off x="2970122" y="1281324"/>
            <a:ext cx="1704863" cy="22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Nie je k dispozícii žiadny popis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392" flipH="1">
            <a:off x="3106156" y="4225881"/>
            <a:ext cx="1779596" cy="237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Nie je k dispozícii žiadny popis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711">
            <a:off x="6060036" y="4164022"/>
            <a:ext cx="1734287" cy="23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13866" y="511879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TOP DŇA- simulátor lietania vo VR.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67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Pondelok</a:t>
            </a:r>
            <a:r>
              <a:rPr lang="cs-CZ" dirty="0" smtClean="0"/>
              <a:t> 7.11.</a:t>
            </a:r>
            <a:br>
              <a:rPr lang="cs-CZ" dirty="0" smtClean="0"/>
            </a:br>
            <a:r>
              <a:rPr lang="cs-CZ" dirty="0" smtClean="0"/>
              <a:t>-ráno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828801"/>
            <a:ext cx="2952328" cy="4351337"/>
          </a:xfrm>
        </p:spPr>
        <p:txBody>
          <a:bodyPr>
            <a:normAutofit/>
          </a:bodyPr>
          <a:lstStyle/>
          <a:p>
            <a:r>
              <a:rPr lang="sk-SK" dirty="0"/>
              <a:t>V pondelok sme boli pozrieť výukové a výskumné centrum univerzity v Pardubiciach.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prvé </a:t>
            </a:r>
            <a:r>
              <a:rPr lang="cs-CZ" dirty="0" err="1"/>
              <a:t>sme</a:t>
            </a:r>
            <a:r>
              <a:rPr lang="cs-CZ" dirty="0"/>
              <a:t> </a:t>
            </a:r>
            <a:r>
              <a:rPr lang="cs-CZ" dirty="0" err="1"/>
              <a:t>mali</a:t>
            </a:r>
            <a:r>
              <a:rPr lang="cs-CZ" dirty="0"/>
              <a:t> </a:t>
            </a:r>
            <a:r>
              <a:rPr lang="cs-CZ" dirty="0" err="1"/>
              <a:t>prezentáciu</a:t>
            </a:r>
            <a:r>
              <a:rPr lang="cs-CZ" dirty="0"/>
              <a:t> o elektromobile v porovnaní s </a:t>
            </a:r>
            <a:r>
              <a:rPr lang="cs-CZ" dirty="0" err="1"/>
              <a:t>automobilmi</a:t>
            </a:r>
            <a:r>
              <a:rPr lang="cs-CZ" dirty="0"/>
              <a:t> vybavenými spalovacím </a:t>
            </a:r>
            <a:r>
              <a:rPr lang="cs-CZ" dirty="0" err="1"/>
              <a:t>motorom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Potom nám ukázali </a:t>
            </a:r>
            <a:r>
              <a:rPr lang="cs-CZ" dirty="0" err="1" smtClean="0"/>
              <a:t>strojárske</a:t>
            </a:r>
            <a:r>
              <a:rPr lang="cs-CZ" dirty="0" smtClean="0"/>
              <a:t> </a:t>
            </a:r>
            <a:r>
              <a:rPr lang="cs-CZ" dirty="0" err="1"/>
              <a:t>laboratória</a:t>
            </a:r>
            <a:r>
              <a:rPr lang="cs-CZ" dirty="0"/>
              <a:t>. Testoval </a:t>
            </a:r>
            <a:r>
              <a:rPr lang="cs-CZ" dirty="0" err="1"/>
              <a:t>sa</a:t>
            </a:r>
            <a:r>
              <a:rPr lang="cs-CZ" dirty="0"/>
              <a:t> tam </a:t>
            </a:r>
            <a:r>
              <a:rPr lang="cs-CZ" dirty="0" err="1"/>
              <a:t>betón</a:t>
            </a:r>
            <a:r>
              <a:rPr lang="cs-CZ" dirty="0"/>
              <a:t> na mosty a </a:t>
            </a:r>
            <a:r>
              <a:rPr lang="cs-CZ" dirty="0" smtClean="0"/>
              <a:t>tunely.</a:t>
            </a:r>
            <a:endParaRPr lang="cs-CZ" i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4500">
            <a:off x="6180333" y="778961"/>
            <a:ext cx="2518224" cy="12241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7165">
            <a:off x="4491786" y="899315"/>
            <a:ext cx="2825480" cy="137349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0035">
            <a:off x="2887873" y="2726509"/>
            <a:ext cx="2760073" cy="134170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0622">
            <a:off x="5675204" y="3543181"/>
            <a:ext cx="2823212" cy="137239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83568" y="5995472"/>
            <a:ext cx="469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TOP DŇA: Motokára poskladaná z </a:t>
            </a:r>
            <a:r>
              <a:rPr lang="sk-SK" dirty="0" err="1" smtClean="0"/>
              <a:t>Fábie</a:t>
            </a:r>
            <a:r>
              <a:rPr lang="sk-SK" dirty="0" smtClean="0"/>
              <a:t> -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06">
            <a:off x="4931209" y="5226463"/>
            <a:ext cx="3163924" cy="15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77">
            <a:off x="2238231" y="3669588"/>
            <a:ext cx="1867199" cy="14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6404" y="368295"/>
            <a:ext cx="7269480" cy="1325562"/>
          </a:xfrm>
        </p:spPr>
        <p:txBody>
          <a:bodyPr/>
          <a:lstStyle/>
          <a:p>
            <a:r>
              <a:rPr lang="sk-SK" dirty="0" smtClean="0"/>
              <a:t>Štvrtok 17.11</a:t>
            </a:r>
            <a:br>
              <a:rPr lang="sk-SK" dirty="0" smtClean="0"/>
            </a:br>
            <a:r>
              <a:rPr lang="sk-SK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422" y="1463759"/>
            <a:ext cx="2617484" cy="4351337"/>
          </a:xfrm>
        </p:spPr>
        <p:txBody>
          <a:bodyPr/>
          <a:lstStyle/>
          <a:p>
            <a:r>
              <a:rPr lang="sk-SK" dirty="0" smtClean="0"/>
              <a:t>Hneď z rána sme vyrazili do Prahy, kde sme išli pozrieť Národné technické múzeum. Keď obhliadka skončila prechádzali sme sa po meste a obdivovali architektúru.</a:t>
            </a:r>
            <a:endParaRPr lang="cs-CZ" dirty="0"/>
          </a:p>
        </p:txBody>
      </p:sp>
      <p:pic>
        <p:nvPicPr>
          <p:cNvPr id="29698" name="Picture 2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204">
            <a:off x="3020874" y="1373933"/>
            <a:ext cx="1611945" cy="21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639">
            <a:off x="4736040" y="154740"/>
            <a:ext cx="1490218" cy="198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6558" y="5807527"/>
            <a:ext cx="36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TOP DŇA: Predstavenie Okno </a:t>
            </a:r>
            <a:r>
              <a:rPr lang="sk-SK" dirty="0" err="1" smtClean="0"/>
              <a:t>mé</a:t>
            </a:r>
            <a:r>
              <a:rPr lang="sk-SK" dirty="0" smtClean="0"/>
              <a:t> lásky. Úžasný zážitok.</a:t>
            </a:r>
            <a:endParaRPr lang="cs-CZ" dirty="0"/>
          </a:p>
        </p:txBody>
      </p:sp>
      <p:pic>
        <p:nvPicPr>
          <p:cNvPr id="29708" name="Picture 12" descr="Nie je k dispozícii žiadny popis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54" y="5184051"/>
            <a:ext cx="1187463" cy="158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469790" y="251336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Večer sme išli do divadla Broadway na muzikál Okno </a:t>
            </a:r>
            <a:r>
              <a:rPr lang="sk-SK" dirty="0" err="1" smtClean="0"/>
              <a:t>mé</a:t>
            </a:r>
            <a:r>
              <a:rPr lang="sk-SK" dirty="0" smtClean="0"/>
              <a:t> lásky.</a:t>
            </a:r>
            <a:endParaRPr lang="sk-SK" dirty="0"/>
          </a:p>
        </p:txBody>
      </p:sp>
      <p:pic>
        <p:nvPicPr>
          <p:cNvPr id="27650" name="Picture 2" descr="Nie je k dispozícii žiadny popis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49" y="3713695"/>
            <a:ext cx="2220250" cy="296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Piatok 18.11.</a:t>
            </a:r>
            <a:br>
              <a:rPr lang="sk-SK" dirty="0" smtClean="0"/>
            </a:br>
            <a:r>
              <a:rPr lang="sk-SK" dirty="0" smtClean="0"/>
              <a:t>-ráno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2478" y="1844824"/>
            <a:ext cx="2473468" cy="4351337"/>
          </a:xfrm>
        </p:spPr>
        <p:txBody>
          <a:bodyPr/>
          <a:lstStyle/>
          <a:p>
            <a:r>
              <a:rPr lang="sk-SK" dirty="0" smtClean="0"/>
              <a:t>Po náročnej Prahe skoro ráno budík a </a:t>
            </a:r>
            <a:r>
              <a:rPr lang="sk-SK" dirty="0" smtClean="0"/>
              <a:t>vyrazili sme </a:t>
            </a:r>
            <a:r>
              <a:rPr lang="sk-SK" dirty="0" smtClean="0"/>
              <a:t>na</a:t>
            </a:r>
            <a:r>
              <a:rPr lang="sk-SK" dirty="0" smtClean="0"/>
              <a:t> autobus </a:t>
            </a:r>
            <a:r>
              <a:rPr lang="sk-SK" dirty="0" smtClean="0"/>
              <a:t>ktorý smeroval do Vysokého Mýta. Mali sme tam exkurziu v múzeu </a:t>
            </a:r>
            <a:r>
              <a:rPr lang="sk-SK" dirty="0" smtClean="0"/>
              <a:t>karosérií. </a:t>
            </a:r>
            <a:r>
              <a:rPr lang="sk-SK" dirty="0" smtClean="0"/>
              <a:t>Mali tam krásne autá.</a:t>
            </a:r>
          </a:p>
        </p:txBody>
      </p:sp>
      <p:pic>
        <p:nvPicPr>
          <p:cNvPr id="5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84">
            <a:off x="5268798" y="3323374"/>
            <a:ext cx="3077043" cy="17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3369">
            <a:off x="3384878" y="3292011"/>
            <a:ext cx="1941670" cy="258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086">
            <a:off x="3367223" y="1117965"/>
            <a:ext cx="2427841" cy="18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Nie je k dispozícii žiadny popis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633">
            <a:off x="6031023" y="266877"/>
            <a:ext cx="2136669" cy="28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4869160"/>
            <a:ext cx="2978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TOP DŇA- mohli sme vytvoriť vlastný model auta a dať si ho vytlačiť.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686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Piatok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</a:t>
            </a:r>
            <a:r>
              <a:rPr lang="cs-CZ" dirty="0" err="1" smtClean="0"/>
              <a:t>poobede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6404" y="1828801"/>
            <a:ext cx="2545476" cy="4351337"/>
          </a:xfrm>
        </p:spPr>
        <p:txBody>
          <a:bodyPr/>
          <a:lstStyle/>
          <a:p>
            <a:r>
              <a:rPr lang="cs-CZ" dirty="0" smtClean="0"/>
              <a:t>Navštívili </a:t>
            </a:r>
            <a:r>
              <a:rPr lang="cs-CZ" dirty="0" err="1" smtClean="0"/>
              <a:t>sme</a:t>
            </a:r>
            <a:r>
              <a:rPr lang="cs-CZ" dirty="0" smtClean="0"/>
              <a:t> Africké </a:t>
            </a:r>
            <a:r>
              <a:rPr lang="cs-CZ" dirty="0" err="1" smtClean="0"/>
              <a:t>múzeum</a:t>
            </a:r>
            <a:r>
              <a:rPr lang="cs-CZ" dirty="0" smtClean="0"/>
              <a:t> Dr. Emila Holuba v </a:t>
            </a:r>
            <a:r>
              <a:rPr lang="cs-CZ" dirty="0" err="1"/>
              <a:t>H</a:t>
            </a:r>
            <a:r>
              <a:rPr lang="cs-CZ" dirty="0" err="1" smtClean="0"/>
              <a:t>oliciach</a:t>
            </a:r>
            <a:r>
              <a:rPr lang="cs-CZ" dirty="0" smtClean="0"/>
              <a:t> kde </a:t>
            </a:r>
            <a:r>
              <a:rPr lang="cs-CZ" dirty="0" err="1" smtClean="0"/>
              <a:t>sme</a:t>
            </a:r>
            <a:r>
              <a:rPr lang="cs-CZ" dirty="0" smtClean="0"/>
              <a:t> si </a:t>
            </a:r>
            <a:r>
              <a:rPr lang="cs-CZ" dirty="0" err="1" smtClean="0"/>
              <a:t>pozreli</a:t>
            </a:r>
            <a:r>
              <a:rPr lang="cs-CZ" dirty="0" smtClean="0"/>
              <a:t> </a:t>
            </a:r>
            <a:r>
              <a:rPr lang="cs-CZ" dirty="0" err="1" smtClean="0"/>
              <a:t>krátky</a:t>
            </a:r>
            <a:r>
              <a:rPr lang="cs-CZ" dirty="0" smtClean="0"/>
              <a:t> film o jeho živote a potom </a:t>
            </a:r>
            <a:r>
              <a:rPr lang="cs-CZ" dirty="0" err="1" smtClean="0"/>
              <a:t>sme</a:t>
            </a:r>
            <a:r>
              <a:rPr lang="cs-CZ" dirty="0" smtClean="0"/>
              <a:t> si mohli </a:t>
            </a:r>
            <a:r>
              <a:rPr lang="cs-CZ" dirty="0" err="1" smtClean="0"/>
              <a:t>pozrieť</a:t>
            </a:r>
            <a:r>
              <a:rPr lang="cs-CZ" dirty="0" smtClean="0"/>
              <a:t> </a:t>
            </a:r>
            <a:r>
              <a:rPr lang="cs-CZ" dirty="0" err="1" smtClean="0"/>
              <a:t>expozíciu</a:t>
            </a:r>
            <a:r>
              <a:rPr lang="cs-CZ" dirty="0" smtClean="0"/>
              <a:t>. </a:t>
            </a:r>
          </a:p>
          <a:p>
            <a:r>
              <a:rPr lang="sk-SK" dirty="0" smtClean="0"/>
              <a:t>A </a:t>
            </a:r>
            <a:r>
              <a:rPr lang="sk-SK" dirty="0"/>
              <a:t>týmto dňom sa </a:t>
            </a:r>
            <a:r>
              <a:rPr lang="sk-SK" dirty="0" smtClean="0"/>
              <a:t>končí </a:t>
            </a:r>
            <a:r>
              <a:rPr lang="sk-SK" dirty="0"/>
              <a:t>náš pobyt v </a:t>
            </a:r>
            <a:r>
              <a:rPr lang="sk-SK" dirty="0" smtClean="0"/>
              <a:t>Čechách</a:t>
            </a:r>
            <a:r>
              <a:rPr lang="cs-CZ" dirty="0"/>
              <a:t>.</a:t>
            </a:r>
          </a:p>
        </p:txBody>
      </p:sp>
      <p:pic>
        <p:nvPicPr>
          <p:cNvPr id="27650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6340">
            <a:off x="3349183" y="329848"/>
            <a:ext cx="2225339" cy="296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274">
            <a:off x="5873211" y="317609"/>
            <a:ext cx="2393111" cy="31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6">
            <a:off x="4001298" y="3622386"/>
            <a:ext cx="2010135" cy="268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0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TOP ERASMU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6404" y="1828801"/>
            <a:ext cx="3121540" cy="4351337"/>
          </a:xfrm>
        </p:spPr>
        <p:txBody>
          <a:bodyPr/>
          <a:lstStyle/>
          <a:p>
            <a:r>
              <a:rPr lang="sk-SK" dirty="0" smtClean="0"/>
              <a:t>Divadlo Broadway, muzikál Okno </a:t>
            </a:r>
            <a:r>
              <a:rPr lang="sk-SK" dirty="0" err="1" smtClean="0"/>
              <a:t>mé</a:t>
            </a:r>
            <a:r>
              <a:rPr lang="sk-SK" dirty="0" smtClean="0"/>
              <a:t> lásky. Neuveriteľne sa mi ľúbil príbeh tohto diela. Tak isto aj obsadenie a výber piesní.</a:t>
            </a:r>
            <a:endParaRPr lang="sk-SK" dirty="0"/>
          </a:p>
        </p:txBody>
      </p:sp>
      <p:pic>
        <p:nvPicPr>
          <p:cNvPr id="28674" name="Picture 2" descr="Otvoriť fot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920">
            <a:off x="4932040" y="1124744"/>
            <a:ext cx="287655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Otvoriť fot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511">
            <a:off x="1209307" y="3573016"/>
            <a:ext cx="2210334" cy="294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444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rgbClr val="FF0000"/>
                </a:solidFill>
              </a:rPr>
              <a:t>Záverečné zhrnutie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359074-1800-4641-A848-49FC815C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43139"/>
            <a:ext cx="8136904" cy="5814861"/>
          </a:xfrm>
        </p:spPr>
        <p:txBody>
          <a:bodyPr>
            <a:normAutofit lnSpcReduction="10000"/>
          </a:bodyPr>
          <a:lstStyle/>
          <a:p>
            <a:r>
              <a:rPr lang="sk-SK" sz="2400" dirty="0" smtClean="0"/>
              <a:t>Prišiel som </a:t>
            </a:r>
            <a:r>
              <a:rPr lang="sk-SK" sz="2400" dirty="0" smtClean="0"/>
              <a:t>do nového veľkého mesta Hradec Králové </a:t>
            </a:r>
          </a:p>
          <a:p>
            <a:r>
              <a:rPr lang="sk-SK" sz="2400" dirty="0" smtClean="0"/>
              <a:t>Naučil som sa používať koruny a hromadnú dopravu vo veľkom meste.</a:t>
            </a:r>
          </a:p>
          <a:p>
            <a:r>
              <a:rPr lang="sk-SK" sz="2400" dirty="0" smtClean="0"/>
              <a:t>Získal </a:t>
            </a:r>
            <a:r>
              <a:rPr lang="sk-SK" sz="2400" dirty="0" smtClean="0"/>
              <a:t>som veľa nových informácií o </a:t>
            </a:r>
            <a:r>
              <a:rPr lang="sk-SK" sz="2400" dirty="0" smtClean="0"/>
              <a:t>mestách ktoré sme navštívili vďaka našim sprievodcom.</a:t>
            </a:r>
            <a:endParaRPr lang="sk-SK" sz="2400" dirty="0" smtClean="0"/>
          </a:p>
          <a:p>
            <a:r>
              <a:rPr lang="sk-SK" sz="2400" dirty="0" smtClean="0"/>
              <a:t>Naučil som sa orientovať v novom </a:t>
            </a:r>
            <a:r>
              <a:rPr lang="sk-SK" sz="2400" dirty="0" smtClean="0"/>
              <a:t>veľkom </a:t>
            </a:r>
            <a:r>
              <a:rPr lang="sk-SK" sz="2400" dirty="0" smtClean="0"/>
              <a:t>meste. </a:t>
            </a:r>
          </a:p>
          <a:p>
            <a:r>
              <a:rPr lang="sk-SK" sz="2400" dirty="0" smtClean="0"/>
              <a:t>Naši majstri boli úžasný. Naozaj sa nás snažili naučiť a žiaci školy boli tiež skvelý. Vždy chceli pomôcť a poradiť. Vďaka nim sa mi aj zlepšil český jazyk.</a:t>
            </a:r>
          </a:p>
          <a:p>
            <a:r>
              <a:rPr lang="sk-SK" sz="2400" dirty="0" smtClean="0"/>
              <a:t>Získal som skúsenosti s iným vybavením dielní a rozdielnym prístupom ako u </a:t>
            </a:r>
            <a:r>
              <a:rPr lang="sk-SK" sz="2400" dirty="0" smtClean="0"/>
              <a:t>nás.</a:t>
            </a:r>
            <a:endParaRPr lang="sk-SK" sz="2400" dirty="0" smtClean="0"/>
          </a:p>
          <a:p>
            <a:r>
              <a:rPr lang="sk-SK" sz="2400" dirty="0" smtClean="0"/>
              <a:t>Tento výlet sa mi ľúbil a isto sa chcem prísť do Česka znovu pozrieť</a:t>
            </a:r>
            <a:r>
              <a:rPr lang="sk-SK" sz="2400" dirty="0" smtClean="0"/>
              <a:t>. </a:t>
            </a:r>
            <a:endParaRPr lang="sk-SK" sz="2400" dirty="0" smtClean="0"/>
          </a:p>
          <a:p>
            <a:endParaRPr lang="sk-SK" sz="2400" dirty="0" smtClean="0"/>
          </a:p>
          <a:p>
            <a:pPr marL="0" indent="0">
              <a:buNone/>
            </a:pPr>
            <a:endParaRPr lang="sk-SK" sz="2400" dirty="0" smtClean="0"/>
          </a:p>
          <a:p>
            <a:pPr>
              <a:buFontTx/>
              <a:buChar char="-"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</p:txBody>
      </p:sp>
      <p:graphicFrame>
        <p:nvGraphicFramePr>
          <p:cNvPr id="4" name="Zástupný objekt pre obsah 7">
            <a:extLst>
              <a:ext uri="{FF2B5EF4-FFF2-40B4-BE49-F238E27FC236}">
                <a16:creationId xmlns:a16="http://schemas.microsoft.com/office/drawing/2014/main" id="{BA8000FD-7DB9-46F0-8B43-32203CD96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807927"/>
              </p:ext>
            </p:extLst>
          </p:nvPr>
        </p:nvGraphicFramePr>
        <p:xfrm>
          <a:off x="6012755" y="131417"/>
          <a:ext cx="57594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Document" r:id="rId4" imgW="5759285" imgH="896748" progId="Word.Document.12">
                  <p:embed/>
                </p:oleObj>
              </mc:Choice>
              <mc:Fallback>
                <p:oleObj name="Document" r:id="rId4" imgW="5759285" imgH="896748" progId="Word.Document.12">
                  <p:embed/>
                  <p:pic>
                    <p:nvPicPr>
                      <p:cNvPr id="8" name="Zástupný objekt pre obsah 7">
                        <a:extLst>
                          <a:ext uri="{FF2B5EF4-FFF2-40B4-BE49-F238E27FC236}">
                            <a16:creationId xmlns:a16="http://schemas.microsoft.com/office/drawing/2014/main" id="{9679BEF3-2D76-4127-B12F-6DFFE5DFF0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2755" y="131417"/>
                        <a:ext cx="5759450" cy="8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0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" y="4298987"/>
            <a:ext cx="1513973" cy="20186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Pondelok </a:t>
            </a:r>
            <a:br>
              <a:rPr lang="sk-SK" dirty="0" smtClean="0"/>
            </a:br>
            <a:r>
              <a:rPr lang="sk-SK" dirty="0" smtClean="0"/>
              <a:t>- poobede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6404" y="1828801"/>
            <a:ext cx="3337564" cy="4351337"/>
          </a:xfrm>
        </p:spPr>
        <p:txBody>
          <a:bodyPr/>
          <a:lstStyle/>
          <a:p>
            <a:r>
              <a:rPr lang="sk-SK" dirty="0"/>
              <a:t>Keď skončil študijný program šli sme na prehliadku </a:t>
            </a:r>
            <a:r>
              <a:rPr lang="sk-SK" dirty="0" smtClean="0"/>
              <a:t>Hradce </a:t>
            </a:r>
            <a:r>
              <a:rPr lang="sk-SK" dirty="0"/>
              <a:t>Králové. Viedla nás pani sprievodkyňa. Išli sme okolo obrovského kostola,  a rieky s peknými budovami. Pokračovali sme napriek parkom na </a:t>
            </a:r>
            <a:r>
              <a:rPr lang="sk-SK" dirty="0" err="1"/>
              <a:t>bílou</a:t>
            </a:r>
            <a:r>
              <a:rPr lang="sk-SK" dirty="0"/>
              <a:t> </a:t>
            </a:r>
            <a:r>
              <a:rPr lang="sk-SK" dirty="0" err="1"/>
              <a:t>věž</a:t>
            </a:r>
            <a:r>
              <a:rPr lang="sk-SK" dirty="0"/>
              <a:t>. Kde sme mali krásny výhľad na mesto a dole bol kryštálový model celej veže.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3">
            <a:off x="4225965" y="2500514"/>
            <a:ext cx="2854046" cy="21405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68">
            <a:off x="6612577" y="461650"/>
            <a:ext cx="1326967" cy="176928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315">
            <a:off x="3772502" y="435767"/>
            <a:ext cx="1707422" cy="22765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84" y="2154654"/>
            <a:ext cx="1587483" cy="211664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6765" y="780668"/>
            <a:ext cx="2013583" cy="97882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056204" y="581080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TOP DŇA- Kryštálová socha -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79557"/>
            <a:ext cx="1546874" cy="206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Utorok 8.11.</a:t>
            </a:r>
            <a:br>
              <a:rPr lang="sk-SK" dirty="0" smtClean="0"/>
            </a:br>
            <a:r>
              <a:rPr lang="sk-SK" dirty="0" smtClean="0"/>
              <a:t>-ráno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6404" y="1828801"/>
            <a:ext cx="3625596" cy="4351337"/>
          </a:xfrm>
        </p:spPr>
        <p:txBody>
          <a:bodyPr/>
          <a:lstStyle/>
          <a:p>
            <a:r>
              <a:rPr lang="sk-SK" dirty="0"/>
              <a:t>Deň teórie v škole:</a:t>
            </a:r>
          </a:p>
          <a:p>
            <a:pPr marL="0" indent="0">
              <a:buNone/>
            </a:pPr>
            <a:r>
              <a:rPr lang="sk-SK" dirty="0"/>
              <a:t>Na prvej hodine sme riešili čo je odpor a boli nám ukázané rezistory. </a:t>
            </a:r>
          </a:p>
          <a:p>
            <a:pPr marL="0" indent="0">
              <a:buNone/>
            </a:pPr>
            <a:r>
              <a:rPr lang="sk-SK" dirty="0"/>
              <a:t>Na druhej sme preberali motorový olej aj s videom kde sme mohli vidieť ako to </a:t>
            </a:r>
            <a:r>
              <a:rPr lang="sk-SK" dirty="0" smtClean="0"/>
              <a:t>celé v  </a:t>
            </a:r>
            <a:r>
              <a:rPr lang="sk-SK" dirty="0"/>
              <a:t>motore funguje. </a:t>
            </a:r>
          </a:p>
          <a:p>
            <a:pPr marL="0" indent="0">
              <a:buNone/>
            </a:pPr>
            <a:r>
              <a:rPr lang="sk-SK" dirty="0"/>
              <a:t>Tretia hodina bola o kalení a tvrdostiach materiálu.</a:t>
            </a:r>
          </a:p>
          <a:p>
            <a:pPr marL="0" indent="0">
              <a:buNone/>
            </a:pPr>
            <a:r>
              <a:rPr lang="sk-SK" dirty="0" smtClean="0"/>
              <a:t>Na </a:t>
            </a:r>
            <a:r>
              <a:rPr lang="sk-SK" dirty="0"/>
              <a:t>poslednej hodine sme riešili </a:t>
            </a:r>
            <a:r>
              <a:rPr lang="sk-SK" dirty="0" err="1"/>
              <a:t>xenonové</a:t>
            </a:r>
            <a:r>
              <a:rPr lang="sk-SK" dirty="0"/>
              <a:t> výbojky a celkovo svetlá na aute.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9675">
            <a:off x="4599233" y="3332845"/>
            <a:ext cx="2952328" cy="22142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6029">
            <a:off x="4631000" y="197202"/>
            <a:ext cx="3265127" cy="244884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46404" y="613295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TOP DŇA- Učiteľ mal prezentáciu ktorá sa nám </a:t>
            </a:r>
            <a:r>
              <a:rPr lang="sk-SK" dirty="0" err="1" smtClean="0"/>
              <a:t>lúbila</a:t>
            </a:r>
            <a:r>
              <a:rPr lang="sk-SK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Utorok</a:t>
            </a:r>
            <a:br>
              <a:rPr lang="sk-SK" dirty="0" smtClean="0"/>
            </a:br>
            <a:r>
              <a:rPr lang="sk-SK" dirty="0" smtClean="0"/>
              <a:t>-poobede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69">
            <a:off x="6394821" y="191585"/>
            <a:ext cx="1754608" cy="233947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3548">
            <a:off x="4314020" y="116632"/>
            <a:ext cx="1815666" cy="24208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969">
            <a:off x="6598097" y="2721080"/>
            <a:ext cx="1743297" cy="23243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798">
            <a:off x="4872583" y="2693153"/>
            <a:ext cx="1601247" cy="213499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060186" y="1916832"/>
            <a:ext cx="27197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Do Pardubíc sme prišli vlakom. </a:t>
            </a:r>
            <a:r>
              <a:rPr lang="sk-SK" dirty="0"/>
              <a:t>B</a:t>
            </a:r>
            <a:r>
              <a:rPr lang="sk-SK" dirty="0" smtClean="0"/>
              <a:t>oli sme sa pozrieť </a:t>
            </a:r>
            <a:r>
              <a:rPr lang="sk-SK" dirty="0"/>
              <a:t>na </a:t>
            </a:r>
            <a:r>
              <a:rPr lang="sk-SK" dirty="0" smtClean="0"/>
              <a:t>zelenú </a:t>
            </a:r>
            <a:r>
              <a:rPr lang="sk-SK" dirty="0"/>
              <a:t>bránu. Potom </a:t>
            </a:r>
            <a:r>
              <a:rPr lang="sk-SK" dirty="0" smtClean="0"/>
              <a:t>nás zobrali na </a:t>
            </a:r>
            <a:r>
              <a:rPr lang="sk-SK" dirty="0"/>
              <a:t>Pardubický zámok. Keď sme si to celé obišli tak sme </a:t>
            </a:r>
            <a:r>
              <a:rPr lang="sk-SK" dirty="0" smtClean="0"/>
              <a:t>boli pozrieť do centra.</a:t>
            </a:r>
            <a:endParaRPr lang="sk-SK" dirty="0"/>
          </a:p>
          <a:p>
            <a:r>
              <a:rPr lang="sk-SK" dirty="0"/>
              <a:t>Videli sme mnoho </a:t>
            </a:r>
            <a:r>
              <a:rPr lang="sk-SK" dirty="0" smtClean="0"/>
              <a:t>zaujímavých </a:t>
            </a:r>
            <a:r>
              <a:rPr lang="sk-SK" dirty="0"/>
              <a:t>pamiatok ktoré vystihujú mesto.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9545">
            <a:off x="3628050" y="3750927"/>
            <a:ext cx="1256897" cy="1675863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115616" y="587727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TOP </a:t>
            </a:r>
            <a:r>
              <a:rPr lang="sk-SK" dirty="0" smtClean="0"/>
              <a:t>DŇA- pávy ktoré behali okolo nás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8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7825">
            <a:off x="2860111" y="1085642"/>
            <a:ext cx="1728694" cy="129652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6435">
            <a:off x="4197541" y="1984231"/>
            <a:ext cx="1600583" cy="12004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6173">
            <a:off x="5332849" y="2683050"/>
            <a:ext cx="1484405" cy="111330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3391">
            <a:off x="6473661" y="2009926"/>
            <a:ext cx="2012963" cy="150972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510">
            <a:off x="4212071" y="404087"/>
            <a:ext cx="1561748" cy="11713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Streda</a:t>
            </a:r>
            <a:r>
              <a:rPr lang="cs-CZ" dirty="0" smtClean="0"/>
              <a:t> 9.11.</a:t>
            </a:r>
            <a:br>
              <a:rPr lang="cs-CZ" dirty="0" smtClean="0"/>
            </a:br>
            <a:r>
              <a:rPr lang="cs-CZ" dirty="0" smtClean="0"/>
              <a:t>-ráno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6404" y="2060848"/>
            <a:ext cx="2473468" cy="4351337"/>
          </a:xfrm>
        </p:spPr>
        <p:txBody>
          <a:bodyPr/>
          <a:lstStyle/>
          <a:p>
            <a:r>
              <a:rPr lang="cs-CZ" dirty="0" smtClean="0"/>
              <a:t>Mali </a:t>
            </a:r>
            <a:r>
              <a:rPr lang="cs-CZ" dirty="0" err="1" smtClean="0"/>
              <a:t>sme</a:t>
            </a:r>
            <a:r>
              <a:rPr lang="cs-CZ" dirty="0" smtClean="0"/>
              <a:t> </a:t>
            </a:r>
            <a:r>
              <a:rPr lang="cs-CZ" dirty="0" err="1" smtClean="0"/>
              <a:t>exkurziu</a:t>
            </a:r>
            <a:r>
              <a:rPr lang="cs-CZ" dirty="0" smtClean="0"/>
              <a:t> v</a:t>
            </a:r>
            <a:r>
              <a:rPr lang="sk-SK" dirty="0" smtClean="0"/>
              <a:t> múzeu Škodovky v Mladé </a:t>
            </a:r>
            <a:r>
              <a:rPr lang="sk-SK" dirty="0" err="1" smtClean="0"/>
              <a:t>Boleslavě</a:t>
            </a:r>
            <a:r>
              <a:rPr lang="sk-SK" dirty="0" smtClean="0"/>
              <a:t>. </a:t>
            </a:r>
          </a:p>
          <a:p>
            <a:r>
              <a:rPr lang="sk-SK" dirty="0" smtClean="0"/>
              <a:t>Odtia</a:t>
            </a:r>
            <a:r>
              <a:rPr lang="sk-SK" dirty="0"/>
              <a:t>ľ</a:t>
            </a:r>
            <a:r>
              <a:rPr lang="sk-SK" dirty="0" smtClean="0"/>
              <a:t> sme išli pozrieť výrobu áut značky </a:t>
            </a:r>
            <a:r>
              <a:rPr lang="sk-SK" dirty="0" smtClean="0"/>
              <a:t>Škoda</a:t>
            </a:r>
            <a:r>
              <a:rPr lang="sk-SK" dirty="0"/>
              <a:t> </a:t>
            </a:r>
            <a:r>
              <a:rPr lang="sk-SK" dirty="0" smtClean="0"/>
              <a:t>kde sa nemohlo fotiť ani natáčať videá.</a:t>
            </a:r>
            <a:endParaRPr lang="sk-SK" dirty="0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2007">
            <a:off x="5693468" y="471040"/>
            <a:ext cx="1990416" cy="149281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2917">
            <a:off x="3187885" y="3503162"/>
            <a:ext cx="1426188" cy="10696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4608">
            <a:off x="5989672" y="4668994"/>
            <a:ext cx="2331439" cy="174857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8612">
            <a:off x="4443062" y="4858873"/>
            <a:ext cx="1909416" cy="1432062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946404" y="5251739"/>
            <a:ext cx="420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TOP DŇA – Auto z filmu Upír z </a:t>
            </a:r>
            <a:r>
              <a:rPr lang="sk-SK" dirty="0" err="1" smtClean="0"/>
              <a:t>Feratu</a:t>
            </a:r>
            <a:r>
              <a:rPr lang="sk-SK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7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Streda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-</a:t>
            </a:r>
            <a:r>
              <a:rPr lang="cs-CZ" dirty="0" err="1" smtClean="0"/>
              <a:t>poobede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6404" y="1828801"/>
            <a:ext cx="2473468" cy="4351337"/>
          </a:xfrm>
        </p:spPr>
        <p:txBody>
          <a:bodyPr/>
          <a:lstStyle/>
          <a:p>
            <a:r>
              <a:rPr lang="cs-CZ" dirty="0" smtClean="0"/>
              <a:t>Navštívili </a:t>
            </a:r>
            <a:r>
              <a:rPr lang="cs-CZ" dirty="0" err="1" smtClean="0"/>
              <a:t>sme</a:t>
            </a:r>
            <a:r>
              <a:rPr lang="cs-CZ" dirty="0"/>
              <a:t> </a:t>
            </a:r>
            <a:r>
              <a:rPr lang="cs-CZ" dirty="0" smtClean="0"/>
              <a:t>planetárium v Hradci Králové. Mali </a:t>
            </a:r>
            <a:r>
              <a:rPr lang="cs-CZ" dirty="0" err="1" smtClean="0"/>
              <a:t>sme</a:t>
            </a:r>
            <a:r>
              <a:rPr lang="cs-CZ" dirty="0" smtClean="0"/>
              <a:t> </a:t>
            </a:r>
            <a:r>
              <a:rPr lang="cs-CZ" dirty="0" err="1" smtClean="0"/>
              <a:t>prednášku</a:t>
            </a:r>
            <a:r>
              <a:rPr lang="cs-CZ" dirty="0" smtClean="0"/>
              <a:t> o vesmíre a potom film o </a:t>
            </a:r>
            <a:r>
              <a:rPr lang="cs-CZ" dirty="0" err="1" smtClean="0"/>
              <a:t>temnej</a:t>
            </a:r>
            <a:r>
              <a:rPr lang="cs-CZ" dirty="0" smtClean="0"/>
              <a:t> </a:t>
            </a:r>
            <a:r>
              <a:rPr lang="cs-CZ" dirty="0" err="1" smtClean="0"/>
              <a:t>hmote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8977">
            <a:off x="2788161" y="2409731"/>
            <a:ext cx="3092962" cy="23197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9379">
            <a:off x="5323986" y="758381"/>
            <a:ext cx="3140968" cy="235572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51413" y="599547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TOP DŇA: film o temnej hmote.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0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6404" y="319404"/>
            <a:ext cx="7269480" cy="1325562"/>
          </a:xfrm>
        </p:spPr>
        <p:txBody>
          <a:bodyPr/>
          <a:lstStyle/>
          <a:p>
            <a:r>
              <a:rPr lang="sk-SK" dirty="0" smtClean="0"/>
              <a:t>Štvrtok 10.11.</a:t>
            </a:r>
            <a:br>
              <a:rPr lang="sk-SK" dirty="0" smtClean="0"/>
            </a:br>
            <a:r>
              <a:rPr lang="sk-SK" dirty="0" smtClean="0"/>
              <a:t>-ráno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6404" y="1828801"/>
            <a:ext cx="2761500" cy="4351337"/>
          </a:xfrm>
        </p:spPr>
        <p:txBody>
          <a:bodyPr/>
          <a:lstStyle/>
          <a:p>
            <a:r>
              <a:rPr lang="sk-SK" dirty="0" smtClean="0"/>
              <a:t>Deň praxe:</a:t>
            </a:r>
          </a:p>
          <a:p>
            <a:pPr marL="0" indent="0">
              <a:buNone/>
            </a:pPr>
            <a:r>
              <a:rPr lang="sk-SK" dirty="0" smtClean="0"/>
              <a:t>Rozdelili sme sa do skupín k majstrom. Moja skupina rozoberala prevodovku. Museli sme ju rozmontovať na polovicu.</a:t>
            </a:r>
          </a:p>
          <a:p>
            <a:pPr marL="0" indent="0">
              <a:buNone/>
            </a:pPr>
            <a:r>
              <a:rPr lang="sk-SK" dirty="0" smtClean="0"/>
              <a:t>Kontrolovali sme snímač spiatočky, tesniace krúžky a v akom stave sú ozubené kolesá.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5279" y="734197"/>
            <a:ext cx="3318342" cy="248875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6241" y="3641601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Štvrtok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</a:t>
            </a:r>
            <a:r>
              <a:rPr lang="cs-CZ" dirty="0" err="1" smtClean="0"/>
              <a:t>poobede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7738" y="1785189"/>
            <a:ext cx="2473468" cy="4351337"/>
          </a:xfrm>
        </p:spPr>
        <p:txBody>
          <a:bodyPr/>
          <a:lstStyle/>
          <a:p>
            <a:r>
              <a:rPr lang="cs-CZ" dirty="0" smtClean="0"/>
              <a:t>Dnes </a:t>
            </a:r>
            <a:r>
              <a:rPr lang="cs-CZ" dirty="0" err="1" smtClean="0"/>
              <a:t>sme</a:t>
            </a:r>
            <a:r>
              <a:rPr lang="cs-CZ" dirty="0" smtClean="0"/>
              <a:t> navštívili koncert Ludwiga </a:t>
            </a:r>
            <a:r>
              <a:rPr lang="cs-CZ" dirty="0"/>
              <a:t>v</a:t>
            </a:r>
            <a:r>
              <a:rPr lang="cs-CZ" dirty="0" smtClean="0"/>
              <a:t>an Beethovena 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Filharmónií</a:t>
            </a:r>
            <a:r>
              <a:rPr lang="cs-CZ" dirty="0" smtClean="0"/>
              <a:t> v Hradce Králové.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7784" y="1158756"/>
            <a:ext cx="2273090" cy="1704818"/>
          </a:xfrm>
          <a:prstGeom prst="rect">
            <a:avLst/>
          </a:prstGeom>
        </p:spPr>
      </p:pic>
      <p:pic>
        <p:nvPicPr>
          <p:cNvPr id="28674" name="Picture 2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49701" y="3429000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2347686" cy="17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Nie je k dispozícii žiadny popis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68486"/>
            <a:ext cx="2433885" cy="18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46404" y="6021288"/>
            <a:ext cx="6649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TOP DŇA: Huslista na ktorom bolo vidieť že dal do hrania srdce.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9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812</TotalTime>
  <Words>1131</Words>
  <Application>Microsoft Office PowerPoint</Application>
  <PresentationFormat>Předvádění na obrazovce (4:3)</PresentationFormat>
  <Paragraphs>88</Paragraphs>
  <Slides>24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Schoolbook</vt:lpstr>
      <vt:lpstr>Wingdings 2</vt:lpstr>
      <vt:lpstr>View</vt:lpstr>
      <vt:lpstr>Document</vt:lpstr>
      <vt:lpstr>KA122 - Mobilita učiacich sa a zamestnancov v OVP Projekt:  Odbornosť a zručnosť   Prijímateľ projektu: Stredná odborná škola dopravná Rosinská cesta 2  010 08 Žilina Miesto pobytu:  Střední odborná škola a Střední odborné učiliště,  Hradec Králové, Vocelova 1338, Hradec Králové,   Česká republika Dátum pobytu:  07.11.-18.11.2022</vt:lpstr>
      <vt:lpstr>Pondelok 7.11. -ráno</vt:lpstr>
      <vt:lpstr>Pondelok  - poobede</vt:lpstr>
      <vt:lpstr>Utorok 8.11. -ráno </vt:lpstr>
      <vt:lpstr>Utorok -poobede</vt:lpstr>
      <vt:lpstr>Streda 9.11. -ráno</vt:lpstr>
      <vt:lpstr>Streda -poobede</vt:lpstr>
      <vt:lpstr>Štvrtok 10.11. -ráno</vt:lpstr>
      <vt:lpstr>Štvrtok -poobede</vt:lpstr>
      <vt:lpstr>Piatok 11.11. -ráno</vt:lpstr>
      <vt:lpstr>Piatok -poobede</vt:lpstr>
      <vt:lpstr>Sobota 12.11 -Ráno</vt:lpstr>
      <vt:lpstr>Sobota -poobede</vt:lpstr>
      <vt:lpstr>Nedeľa 13.11. -celý deň</vt:lpstr>
      <vt:lpstr>Pondelok 14.11.  -ráno </vt:lpstr>
      <vt:lpstr>Pondelok -poobede</vt:lpstr>
      <vt:lpstr>Utorok 15.11. -ráno</vt:lpstr>
      <vt:lpstr>Utorok  -poobede</vt:lpstr>
      <vt:lpstr>Streda 16.11. </vt:lpstr>
      <vt:lpstr>Štvrtok 17.11  </vt:lpstr>
      <vt:lpstr>Piatok 18.11. -ráno</vt:lpstr>
      <vt:lpstr>Piatok -poobede</vt:lpstr>
      <vt:lpstr>TOP ERASMU</vt:lpstr>
      <vt:lpstr>Záverečné zhrnutie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KA102 - Mobilita učiacich sa a zamestnancov v OVP Projekt:  Podporujeme žiakov   Prijímateľ projektu: Stredná odborná škola dopravná Rosinská cesta 2  010 08 Žilina Miesto pobytu:  Střední odborná škola a Střední odborné učiliště,  Hradec Králové, Vocelova 1338, Hradec Králové,   Česká republika Dátum pobytu:  15.11.-26.11.2021</dc:title>
  <dc:creator>ProBook</dc:creator>
  <cp:lastModifiedBy>lektor</cp:lastModifiedBy>
  <cp:revision>97</cp:revision>
  <dcterms:created xsi:type="dcterms:W3CDTF">2021-11-16T15:09:50Z</dcterms:created>
  <dcterms:modified xsi:type="dcterms:W3CDTF">2022-11-19T08:26:12Z</dcterms:modified>
</cp:coreProperties>
</file>