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8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308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8F88-E820-446B-91C3-4B7C94F67E15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D75-8BC5-418A-B91D-35EFE76AD9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38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D75-8BC5-418A-B91D-35EFE76AD94B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2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465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5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278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52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32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10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65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550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0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601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0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56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783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6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43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86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80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0B597FB-F969-4C2F-81DB-2B908FE5E8AA}" type="datetimeFigureOut">
              <a:rPr lang="sk-SK" smtClean="0"/>
              <a:t>19. 11. 2022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D2D60C9-4A45-46EF-9370-2232258D1A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0719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package" Target="../embeddings/Dokument_aplikace_Microsoft_Word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0189" y="1124744"/>
            <a:ext cx="7988011" cy="3600399"/>
          </a:xfrm>
        </p:spPr>
        <p:txBody>
          <a:bodyPr>
            <a:normAutofit/>
          </a:bodyPr>
          <a:lstStyle/>
          <a:p>
            <a:pPr algn="l">
              <a:tabLst>
                <a:tab pos="2068513" algn="l"/>
              </a:tabLst>
            </a:pPr>
            <a:r>
              <a:rPr lang="sk-SK" sz="2000" b="1" dirty="0" smtClean="0"/>
              <a:t>KA122 </a:t>
            </a:r>
            <a:r>
              <a:rPr lang="sk-SK" sz="2000" b="1" dirty="0"/>
              <a:t>- Mobilita učiacich sa a zamestnancov v OVP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b="1" dirty="0"/>
              <a:t>Projekt:  </a:t>
            </a:r>
            <a:r>
              <a:rPr lang="sk-SK" sz="2000" b="1" dirty="0" smtClean="0"/>
              <a:t>Odbornosť a zručnosť</a:t>
            </a: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Prijímateľ projektu: </a:t>
            </a:r>
            <a:r>
              <a:rPr lang="sk-SK" sz="2000" b="1" dirty="0"/>
              <a:t>Stredná odborná škola dopravná </a:t>
            </a:r>
            <a:r>
              <a:rPr lang="sk-SK" sz="2000" b="1" dirty="0" err="1"/>
              <a:t>Rosinská</a:t>
            </a:r>
            <a:r>
              <a:rPr lang="sk-SK" sz="2000" b="1" dirty="0"/>
              <a:t> cesta 2</a:t>
            </a:r>
            <a:br>
              <a:rPr lang="sk-SK" sz="2000" b="1" dirty="0"/>
            </a:br>
            <a:r>
              <a:rPr lang="sk-SK" sz="2000" b="1" dirty="0"/>
              <a:t>	010 08 Žilina</a:t>
            </a:r>
            <a:br>
              <a:rPr lang="sk-SK" sz="2000" b="1" dirty="0"/>
            </a:br>
            <a:r>
              <a:rPr lang="sk-SK" sz="2000" dirty="0"/>
              <a:t>Miesto pobytu: 	</a:t>
            </a:r>
            <a:r>
              <a:rPr lang="en-US" sz="2000" b="1" dirty="0" err="1"/>
              <a:t>Střední</a:t>
            </a:r>
            <a:r>
              <a:rPr lang="en-US" sz="2000" b="1" dirty="0"/>
              <a:t> odborná škola a </a:t>
            </a:r>
            <a:r>
              <a:rPr lang="en-US" sz="2000" b="1" dirty="0" err="1"/>
              <a:t>Střední</a:t>
            </a:r>
            <a:r>
              <a:rPr lang="en-US" sz="2000" b="1" dirty="0"/>
              <a:t> </a:t>
            </a:r>
            <a:r>
              <a:rPr lang="en-US" sz="2000" b="1" dirty="0" err="1"/>
              <a:t>odborné</a:t>
            </a:r>
            <a:r>
              <a:rPr lang="en-US" sz="2000" b="1" dirty="0"/>
              <a:t> </a:t>
            </a:r>
            <a:r>
              <a:rPr lang="en-US" sz="2000" b="1" dirty="0" err="1"/>
              <a:t>učiliště</a:t>
            </a:r>
            <a:r>
              <a:rPr lang="en-US" sz="2000" b="1" dirty="0"/>
              <a:t>, </a:t>
            </a:r>
            <a:r>
              <a:rPr lang="sk-SK" sz="2000" b="1" dirty="0"/>
              <a:t>	</a:t>
            </a:r>
            <a:r>
              <a:rPr lang="en-US" sz="2000" b="1" dirty="0"/>
              <a:t>Hradec </a:t>
            </a:r>
            <a:r>
              <a:rPr lang="en-US" sz="2000" b="1" dirty="0" err="1"/>
              <a:t>Králové</a:t>
            </a:r>
            <a:r>
              <a:rPr lang="en-US" sz="2000" b="1" dirty="0"/>
              <a:t>, </a:t>
            </a:r>
            <a:r>
              <a:rPr lang="en-US" sz="2000" b="1" dirty="0" err="1"/>
              <a:t>Vocelova</a:t>
            </a:r>
            <a:r>
              <a:rPr lang="en-US" sz="2000" b="1" dirty="0"/>
              <a:t> 1338, Hradec </a:t>
            </a:r>
            <a:r>
              <a:rPr lang="en-US" sz="2000" b="1" dirty="0" err="1"/>
              <a:t>Králové</a:t>
            </a:r>
            <a:r>
              <a:rPr lang="en-US" sz="2000" b="1" dirty="0"/>
              <a:t>,  </a:t>
            </a:r>
            <a:r>
              <a:rPr lang="sk-SK" sz="2000" b="1" dirty="0"/>
              <a:t>	</a:t>
            </a:r>
            <a:r>
              <a:rPr lang="en-US" sz="2000" b="1" dirty="0" err="1"/>
              <a:t>Česká</a:t>
            </a:r>
            <a:r>
              <a:rPr lang="en-US" sz="2000" b="1" dirty="0"/>
              <a:t> </a:t>
            </a:r>
            <a:r>
              <a:rPr lang="en-US" sz="2000" b="1" dirty="0" err="1"/>
              <a:t>republika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Dátum pobytu</a:t>
            </a:r>
            <a:r>
              <a:rPr lang="sk-SK" sz="2000" b="1" dirty="0"/>
              <a:t>: 	</a:t>
            </a:r>
            <a:r>
              <a:rPr lang="sk-SK" sz="2000" b="1" dirty="0" smtClean="0"/>
              <a:t>07.11.-18.11.2022</a:t>
            </a:r>
            <a:endParaRPr lang="sk-SK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9478" y="4725144"/>
            <a:ext cx="7776864" cy="1584176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endParaRPr lang="sk-SK" dirty="0"/>
          </a:p>
          <a:p>
            <a:pPr algn="l"/>
            <a:r>
              <a:rPr lang="sk-SK" sz="9600" b="1" dirty="0">
                <a:solidFill>
                  <a:srgbClr val="FF0000"/>
                </a:solidFill>
              </a:rPr>
              <a:t>Účastník: </a:t>
            </a:r>
            <a:r>
              <a:rPr lang="sk-SK" sz="9600" b="1" dirty="0" smtClean="0">
                <a:solidFill>
                  <a:srgbClr val="FF0000"/>
                </a:solidFill>
              </a:rPr>
              <a:t>Dávid Klučka</a:t>
            </a:r>
            <a:endParaRPr lang="sk-SK" sz="96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endParaRPr lang="sk-SK" sz="7400" b="1" dirty="0">
              <a:solidFill>
                <a:srgbClr val="FF0000"/>
              </a:solidFill>
            </a:endParaRPr>
          </a:p>
          <a:p>
            <a:pPr algn="l"/>
            <a:r>
              <a:rPr lang="fr-FR" sz="4800" b="1" dirty="0">
                <a:solidFill>
                  <a:schemeClr val="tx1"/>
                </a:solidFill>
              </a:rPr>
              <a:t>Za obsah zodpovedá autor a Európska komisia ani národná agentúra nenesú zodpovednosť za použitie týchto informácií</a:t>
            </a:r>
            <a:endParaRPr lang="sk-SK" sz="4800" b="1" dirty="0">
              <a:solidFill>
                <a:schemeClr val="tx1"/>
              </a:solidFill>
            </a:endParaRPr>
          </a:p>
          <a:p>
            <a:r>
              <a:rPr lang="sk-SK" dirty="0"/>
              <a:t> </a:t>
            </a:r>
          </a:p>
          <a:p>
            <a:pPr algn="l"/>
            <a:endParaRPr lang="sk-SK" dirty="0"/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9986"/>
            <a:ext cx="19669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964" y="260648"/>
            <a:ext cx="7511473" cy="1312480"/>
          </a:xfrm>
        </p:spPr>
        <p:txBody>
          <a:bodyPr/>
          <a:lstStyle/>
          <a:p>
            <a:r>
              <a:rPr lang="cs-CZ" dirty="0" err="1" smtClean="0"/>
              <a:t>Pondelok</a:t>
            </a:r>
            <a:r>
              <a:rPr lang="cs-CZ" dirty="0" smtClean="0"/>
              <a:t> – 14.11.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964" y="1654907"/>
            <a:ext cx="3105580" cy="404116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Dnes sme boli na virtuálnej realite kde sme skúšali zvárať </a:t>
            </a:r>
          </a:p>
          <a:p>
            <a:r>
              <a:rPr lang="sk-SK" dirty="0" smtClean="0"/>
              <a:t>Potom sme šli na trenažér kde sme si vyskúšali šoférovať motorku a kamión. </a:t>
            </a:r>
          </a:p>
          <a:p>
            <a:r>
              <a:rPr lang="sk-SK" dirty="0" smtClean="0"/>
              <a:t>Po trenažéri sme boli pozrieť do depa kde sa opravujú autobusy Hradca </a:t>
            </a:r>
            <a:r>
              <a:rPr lang="sk-SK" dirty="0" err="1" smtClean="0"/>
              <a:t>Kralové</a:t>
            </a:r>
            <a:endParaRPr lang="sk-SK" dirty="0"/>
          </a:p>
          <a:p>
            <a:r>
              <a:rPr lang="sk-SK" dirty="0" smtClean="0"/>
              <a:t>Večer sme šli do wellness kde som väčšinu času strávil vo </a:t>
            </a:r>
            <a:r>
              <a:rPr lang="sk-SK" dirty="0" err="1" smtClean="0"/>
              <a:t>výrivke</a:t>
            </a:r>
            <a:r>
              <a:rPr lang="cs-CZ" dirty="0" smtClean="0"/>
              <a:t> </a:t>
            </a:r>
            <a:endParaRPr lang="sk-SK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6177" y="533975"/>
            <a:ext cx="4271798" cy="32038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5739" y="3185551"/>
            <a:ext cx="4197085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 – 15.11.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3249596" cy="4041162"/>
          </a:xfrm>
        </p:spPr>
        <p:txBody>
          <a:bodyPr/>
          <a:lstStyle/>
          <a:p>
            <a:r>
              <a:rPr lang="sk-SK" dirty="0" smtClean="0"/>
              <a:t>Dnes sme boli na praxi kde sme sa učili ako a kde správne nastriekať látku proti korózii a potom sme prezúvali kolesá </a:t>
            </a:r>
          </a:p>
          <a:p>
            <a:r>
              <a:rPr lang="sk-SK" dirty="0" smtClean="0"/>
              <a:t>Po obede sme mali oddych na izbe a po večeri sme šli na </a:t>
            </a:r>
            <a:r>
              <a:rPr lang="sk-SK" dirty="0" err="1" smtClean="0"/>
              <a:t>bowling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1081" y="2806464"/>
            <a:ext cx="4630327" cy="347274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3626" y="468338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Streda – 16.11.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04430"/>
            <a:ext cx="3393612" cy="4041162"/>
          </a:xfrm>
        </p:spPr>
        <p:txBody>
          <a:bodyPr/>
          <a:lstStyle/>
          <a:p>
            <a:r>
              <a:rPr lang="sk-SK" dirty="0" smtClean="0"/>
              <a:t>Dnes ráno sme šli vlakom do Pardubíc kde sme boli pozrieť múzeum prvých Českých lietadiel a letcov kde sme si mohli na virtuálnej realite vyskúšať aké to je pilotovať lietadlo </a:t>
            </a:r>
          </a:p>
          <a:p>
            <a:r>
              <a:rPr lang="sk-SK" dirty="0" smtClean="0"/>
              <a:t>Po výlete v Pardubiciach sme sa vrátili na internát kde sme oddychovali a pripravili sa na zajtrajší deň v Prahe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163" y="608645"/>
            <a:ext cx="4869160" cy="36518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32101"/>
            <a:ext cx="2643758" cy="352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5396" y="524637"/>
            <a:ext cx="4197085" cy="31478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Štvrtok – 17.11.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348" y="2060898"/>
            <a:ext cx="3249596" cy="404116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Dnešný deň sme boli v hlavnom meste Českej Republiky v Prahe.</a:t>
            </a:r>
            <a:endParaRPr lang="cs-CZ" dirty="0" smtClean="0"/>
          </a:p>
          <a:p>
            <a:r>
              <a:rPr lang="sk-SK" dirty="0" smtClean="0"/>
              <a:t>V Prahe som bol prvý </a:t>
            </a:r>
            <a:r>
              <a:rPr lang="sk-SK" dirty="0" smtClean="0"/>
              <a:t>krát, </a:t>
            </a:r>
            <a:r>
              <a:rPr lang="sk-SK" dirty="0" smtClean="0"/>
              <a:t>tak to bolo pre mňa veľmi </a:t>
            </a:r>
            <a:r>
              <a:rPr lang="sk-SK" dirty="0" smtClean="0"/>
              <a:t>zaujímavé.</a:t>
            </a:r>
            <a:endParaRPr lang="sk-SK" dirty="0" smtClean="0"/>
          </a:p>
          <a:p>
            <a:r>
              <a:rPr lang="sk-SK" dirty="0" smtClean="0"/>
              <a:t>Ako prvé sme šli pozrieť Národné Technické </a:t>
            </a:r>
            <a:r>
              <a:rPr lang="sk-SK" dirty="0" smtClean="0"/>
              <a:t>Múzeum.</a:t>
            </a:r>
            <a:endParaRPr lang="sk-SK" dirty="0" smtClean="0"/>
          </a:p>
          <a:p>
            <a:r>
              <a:rPr lang="sk-SK" dirty="0" smtClean="0"/>
              <a:t>Po obhliadke múzea sme mali prechádzku do </a:t>
            </a:r>
            <a:r>
              <a:rPr lang="sk-SK" dirty="0" smtClean="0"/>
              <a:t>mesta, kde </a:t>
            </a:r>
            <a:r>
              <a:rPr lang="sk-SK" dirty="0" smtClean="0"/>
              <a:t>sme mali rozchod a na večer sme </a:t>
            </a:r>
            <a:r>
              <a:rPr lang="sk-SK" dirty="0" smtClean="0"/>
              <a:t>išli </a:t>
            </a:r>
            <a:r>
              <a:rPr lang="sk-SK" dirty="0" smtClean="0"/>
              <a:t>do divadla </a:t>
            </a:r>
            <a:r>
              <a:rPr lang="sk-SK" dirty="0" err="1" smtClean="0"/>
              <a:t>Brodwey</a:t>
            </a:r>
            <a:r>
              <a:rPr lang="sk-SK" dirty="0" smtClean="0"/>
              <a:t> </a:t>
            </a:r>
            <a:r>
              <a:rPr lang="sk-SK" dirty="0" smtClean="0"/>
              <a:t>na hru Okno </a:t>
            </a:r>
            <a:r>
              <a:rPr lang="sk-SK" dirty="0" err="1" smtClean="0"/>
              <a:t>mé</a:t>
            </a:r>
            <a:r>
              <a:rPr lang="sk-SK" dirty="0" smtClean="0"/>
              <a:t> lásky.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74"/>
          <a:stretch/>
        </p:blipFill>
        <p:spPr>
          <a:xfrm rot="5400000">
            <a:off x="5794595" y="3508595"/>
            <a:ext cx="3262964" cy="34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1108" y="1841401"/>
            <a:ext cx="4581128" cy="34358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18" y="5874822"/>
            <a:ext cx="4248472" cy="1052737"/>
          </a:xfrm>
        </p:spPr>
        <p:txBody>
          <a:bodyPr>
            <a:noAutofit/>
          </a:bodyPr>
          <a:lstStyle/>
          <a:p>
            <a:r>
              <a:rPr lang="sk-SK" sz="3000" dirty="0" smtClean="0"/>
              <a:t>Štvrtok – 17.11. 2022</a:t>
            </a: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0" b="17451"/>
          <a:stretch/>
        </p:blipFill>
        <p:spPr>
          <a:xfrm>
            <a:off x="5975019" y="2609528"/>
            <a:ext cx="3168981" cy="4248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116" y="1232714"/>
            <a:ext cx="4101075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347" y="188640"/>
            <a:ext cx="7511473" cy="1312480"/>
          </a:xfrm>
        </p:spPr>
        <p:txBody>
          <a:bodyPr/>
          <a:lstStyle/>
          <a:p>
            <a:r>
              <a:rPr lang="sk-SK" dirty="0" smtClean="0"/>
              <a:t>Piatok – 18.11.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99392"/>
            <a:ext cx="6732240" cy="4041162"/>
          </a:xfrm>
        </p:spPr>
        <p:txBody>
          <a:bodyPr/>
          <a:lstStyle/>
          <a:p>
            <a:r>
              <a:rPr lang="sk-SK" dirty="0" smtClean="0"/>
              <a:t>Dnes sme </a:t>
            </a:r>
            <a:r>
              <a:rPr lang="sk-SK" dirty="0" smtClean="0"/>
              <a:t>išli </a:t>
            </a:r>
            <a:r>
              <a:rPr lang="sk-SK" dirty="0" smtClean="0"/>
              <a:t>do múzea </a:t>
            </a:r>
            <a:r>
              <a:rPr lang="sk-SK" dirty="0" err="1" smtClean="0"/>
              <a:t>karosárstva</a:t>
            </a:r>
            <a:r>
              <a:rPr lang="sk-SK" dirty="0" smtClean="0"/>
              <a:t> vo Vysokom </a:t>
            </a:r>
            <a:r>
              <a:rPr lang="sk-SK" dirty="0" smtClean="0"/>
              <a:t>Mýte, kde </a:t>
            </a:r>
            <a:r>
              <a:rPr lang="sk-SK" dirty="0" smtClean="0"/>
              <a:t>sme mali prednášku a obhliadku veteránov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Obhliadka múzea cestovateľa Emila Holuba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/>
          <a:stretch/>
        </p:blipFill>
        <p:spPr>
          <a:xfrm rot="5400000">
            <a:off x="5291911" y="3012929"/>
            <a:ext cx="4463818" cy="32403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"/>
          <a:stretch/>
        </p:blipFill>
        <p:spPr>
          <a:xfrm rot="5400000">
            <a:off x="2232078" y="3012928"/>
            <a:ext cx="4463819" cy="32403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4"/>
          <a:stretch/>
        </p:blipFill>
        <p:spPr>
          <a:xfrm rot="5400000">
            <a:off x="-737997" y="3132180"/>
            <a:ext cx="4463819" cy="2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75423-6229-49D2-86E6-E732E309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Záverečné zhrnutie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359074-1800-4641-A848-49FC815C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70" y="1017666"/>
            <a:ext cx="8640960" cy="602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b="1" dirty="0" smtClean="0"/>
              <a:t>Na Erasme som sa naučil veľa nových vecí.</a:t>
            </a:r>
          </a:p>
          <a:p>
            <a:pPr marL="0" indent="0">
              <a:buNone/>
            </a:pPr>
            <a:r>
              <a:rPr lang="sk-SK" sz="2000" b="1" dirty="0" smtClean="0"/>
              <a:t>Čo sa týka </a:t>
            </a:r>
            <a:r>
              <a:rPr lang="sk-SK" sz="2000" b="1" dirty="0" smtClean="0"/>
              <a:t>praxe, prvý  </a:t>
            </a:r>
            <a:r>
              <a:rPr lang="sk-SK" sz="2000" b="1" dirty="0" smtClean="0"/>
              <a:t>krát </a:t>
            </a:r>
            <a:r>
              <a:rPr lang="sk-SK" sz="2000" b="1" dirty="0" smtClean="0"/>
              <a:t>som rozobral </a:t>
            </a:r>
            <a:r>
              <a:rPr lang="sk-SK" sz="2000" b="1" dirty="0" smtClean="0"/>
              <a:t>prevodovku tak, že som mohol podrobnejšie vidieť </a:t>
            </a:r>
            <a:r>
              <a:rPr lang="sk-SK" sz="2000" b="1" dirty="0" smtClean="0"/>
              <a:t>ako a </a:t>
            </a:r>
            <a:r>
              <a:rPr lang="sk-SK" sz="2000" b="1" dirty="0" smtClean="0"/>
              <a:t>čo spolu funguje.</a:t>
            </a:r>
          </a:p>
          <a:p>
            <a:pPr marL="0" indent="0">
              <a:buNone/>
            </a:pPr>
            <a:r>
              <a:rPr lang="sk-SK" sz="2000" b="1" dirty="0"/>
              <a:t>V</a:t>
            </a:r>
            <a:r>
              <a:rPr lang="sk-SK" sz="2000" b="1" dirty="0" smtClean="0"/>
              <a:t>yskúšal som si ako sa napr. prezúva na novšej </a:t>
            </a:r>
            <a:r>
              <a:rPr lang="sk-SK" sz="2000" b="1" dirty="0" err="1" smtClean="0"/>
              <a:t>prezúvačke</a:t>
            </a:r>
            <a:r>
              <a:rPr lang="sk-SK" sz="2000" b="1" dirty="0" smtClean="0"/>
              <a:t>, </a:t>
            </a:r>
            <a:r>
              <a:rPr lang="sk-SK" sz="2000" b="1" dirty="0" smtClean="0"/>
              <a:t>alebo ako sa robí geometria taktiež na novšom stroji.</a:t>
            </a:r>
          </a:p>
          <a:p>
            <a:pPr marL="0" indent="0">
              <a:buNone/>
            </a:pPr>
            <a:r>
              <a:rPr lang="sk-SK" sz="2000" b="1" dirty="0" smtClean="0"/>
              <a:t>Spoznal som veľa nových ľudí zo školy aj z praxe.</a:t>
            </a:r>
          </a:p>
          <a:p>
            <a:pPr marL="0" indent="0">
              <a:buNone/>
            </a:pPr>
            <a:r>
              <a:rPr lang="sk-SK" sz="2000" b="1" dirty="0"/>
              <a:t>U</a:t>
            </a:r>
            <a:r>
              <a:rPr lang="sk-SK" sz="2000" b="1" dirty="0" smtClean="0"/>
              <a:t>čitelia a majstri boli super, venovali sa nám a čokoľvek som sa spýtal </a:t>
            </a:r>
            <a:r>
              <a:rPr lang="sk-SK" sz="2000" b="1" dirty="0" smtClean="0"/>
              <a:t>podrobne </a:t>
            </a:r>
            <a:r>
              <a:rPr lang="sk-SK" sz="2000" b="1" dirty="0" smtClean="0"/>
              <a:t>a </a:t>
            </a:r>
            <a:r>
              <a:rPr lang="sk-SK" sz="2000" b="1" dirty="0" smtClean="0"/>
              <a:t>dobre mi </a:t>
            </a:r>
            <a:r>
              <a:rPr lang="sk-SK" sz="2000" b="1" dirty="0" smtClean="0"/>
              <a:t>vysvetlili. </a:t>
            </a:r>
          </a:p>
          <a:p>
            <a:pPr marL="0" indent="0">
              <a:buNone/>
            </a:pPr>
            <a:r>
              <a:rPr lang="sk-SK" sz="2000" b="1" dirty="0" smtClean="0"/>
              <a:t>Naučil som sa lepšie hospodáriť s peniazmi.</a:t>
            </a:r>
          </a:p>
          <a:p>
            <a:pPr marL="0" indent="0">
              <a:buNone/>
            </a:pPr>
            <a:r>
              <a:rPr lang="sk-SK" sz="2000" b="1" dirty="0"/>
              <a:t>S</a:t>
            </a:r>
            <a:r>
              <a:rPr lang="sk-SK" sz="2000" b="1" dirty="0" smtClean="0"/>
              <a:t>om </a:t>
            </a:r>
            <a:r>
              <a:rPr lang="sk-SK" sz="2000" b="1" dirty="0" smtClean="0"/>
              <a:t>rád, </a:t>
            </a:r>
            <a:r>
              <a:rPr lang="sk-SK" sz="2000" b="1" dirty="0" smtClean="0"/>
              <a:t>lebo verím, že mi to v budúcnosti pomôže.</a:t>
            </a:r>
          </a:p>
          <a:p>
            <a:pPr marL="0" indent="0">
              <a:buNone/>
            </a:pPr>
            <a:r>
              <a:rPr lang="sk-SK" sz="2000" b="1" dirty="0" smtClean="0"/>
              <a:t>Taktiež jedno veľké plus je, že som si zlepšil vzťah so spolužiakmi a chalanmi z mladších ročníkov, ktorých som do </a:t>
            </a:r>
            <a:r>
              <a:rPr lang="sk-SK" sz="2000" b="1" dirty="0" err="1" smtClean="0"/>
              <a:t>erasmu</a:t>
            </a:r>
            <a:r>
              <a:rPr lang="sk-SK" sz="2000" b="1" dirty="0" smtClean="0"/>
              <a:t> moc nepoznal.</a:t>
            </a:r>
          </a:p>
          <a:p>
            <a:pPr marL="0" indent="0">
              <a:buNone/>
            </a:pPr>
            <a:r>
              <a:rPr lang="sk-SK" sz="2000" b="1" dirty="0" smtClean="0"/>
              <a:t>Spoznal som nové mesto a naučil som sa z časti ako funguje jeho hromadná doprava.</a:t>
            </a:r>
          </a:p>
          <a:p>
            <a:pPr marL="0" indent="0">
              <a:buNone/>
            </a:pPr>
            <a:r>
              <a:rPr lang="sk-SK" sz="2000" b="1" dirty="0" smtClean="0"/>
              <a:t>Taktiež som veľmi rád, že som si mohol zlepšiť jazyk a naučiť sa nové slová o ktorých som si myslel, že sa používajú ako </a:t>
            </a:r>
            <a:r>
              <a:rPr lang="sk-SK" sz="2000" b="1" smtClean="0"/>
              <a:t>u </a:t>
            </a:r>
            <a:r>
              <a:rPr lang="sk-SK" sz="2000" b="1" smtClean="0"/>
              <a:t>nás, </a:t>
            </a:r>
            <a:r>
              <a:rPr lang="sk-SK" sz="2000" b="1" dirty="0" smtClean="0"/>
              <a:t>no mýlil som sa.</a:t>
            </a:r>
          </a:p>
          <a:p>
            <a:pPr marL="0" indent="0">
              <a:buNone/>
            </a:pPr>
            <a:r>
              <a:rPr lang="sk-SK" sz="2000" b="1" dirty="0" smtClean="0"/>
              <a:t>Som veľmi rád, že som sa mohol zúčastniť Erasmu, spoznať nových ľudí a zažiť nezabudnuteľné zážitky. </a:t>
            </a: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  <a:p>
            <a:pPr>
              <a:buFontTx/>
              <a:buChar char="-"/>
            </a:pPr>
            <a:endParaRPr lang="sk-SK" sz="2000" dirty="0"/>
          </a:p>
        </p:txBody>
      </p:sp>
      <p:graphicFrame>
        <p:nvGraphicFramePr>
          <p:cNvPr id="4" name="Zástupný objekt pre obsah 7">
            <a:extLst>
              <a:ext uri="{FF2B5EF4-FFF2-40B4-BE49-F238E27FC236}">
                <a16:creationId xmlns:a16="http://schemas.microsoft.com/office/drawing/2014/main" id="{BA8000FD-7DB9-46F0-8B43-32203CD96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07927"/>
              </p:ext>
            </p:extLst>
          </p:nvPr>
        </p:nvGraphicFramePr>
        <p:xfrm>
          <a:off x="6012755" y="131417"/>
          <a:ext cx="57594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Document" r:id="rId4" imgW="5759285" imgH="896748" progId="Word.Document.12">
                  <p:embed/>
                </p:oleObj>
              </mc:Choice>
              <mc:Fallback>
                <p:oleObj name="Document" r:id="rId4" imgW="5759285" imgH="896748" progId="Word.Document.12">
                  <p:embed/>
                  <p:pic>
                    <p:nvPicPr>
                      <p:cNvPr id="8" name="Zástupný objekt pre obsah 7">
                        <a:extLst>
                          <a:ext uri="{FF2B5EF4-FFF2-40B4-BE49-F238E27FC236}">
                            <a16:creationId xmlns:a16="http://schemas.microsoft.com/office/drawing/2014/main" id="{9679BEF3-2D76-4127-B12F-6DFFE5DFF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755" y="131417"/>
                        <a:ext cx="575945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0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Pondelok</a:t>
            </a:r>
            <a:r>
              <a:rPr lang="cs-CZ" dirty="0" smtClean="0"/>
              <a:t> – 07.11.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4176464" cy="396044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prvý deň sme boli </a:t>
            </a:r>
            <a:r>
              <a:rPr lang="sk-SK" dirty="0"/>
              <a:t>v Pardubiciach </a:t>
            </a:r>
            <a:r>
              <a:rPr lang="sk-SK" dirty="0" smtClean="0"/>
              <a:t> na Univerzite Jana </a:t>
            </a:r>
            <a:r>
              <a:rPr lang="sk-SK" dirty="0" err="1" smtClean="0"/>
              <a:t>Pernera</a:t>
            </a:r>
            <a:r>
              <a:rPr lang="sk-SK" dirty="0" smtClean="0"/>
              <a:t> </a:t>
            </a:r>
          </a:p>
          <a:p>
            <a:r>
              <a:rPr lang="sk-SK" dirty="0" smtClean="0"/>
              <a:t>Ako prvú sme mali prednášku o študijných odboroch ktoré škola ponúka </a:t>
            </a:r>
          </a:p>
          <a:p>
            <a:r>
              <a:rPr lang="sk-SK" dirty="0" smtClean="0"/>
              <a:t>Po prednáške sme boli pozrieť laboratória ktoré sú súčasťou  univerzity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Poobedňajší program bola prechádzka po meste a výstup na </a:t>
            </a:r>
            <a:r>
              <a:rPr lang="sk-SK" dirty="0" err="1" smtClean="0"/>
              <a:t>Bílú</a:t>
            </a:r>
            <a:r>
              <a:rPr lang="sk-SK" dirty="0" smtClean="0"/>
              <a:t> </a:t>
            </a:r>
            <a:r>
              <a:rPr lang="sk-SK" dirty="0" err="1" smtClean="0"/>
              <a:t>věž</a:t>
            </a:r>
            <a:r>
              <a:rPr lang="sk-SK" dirty="0" smtClean="0"/>
              <a:t>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91680" y="615279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dňa: prechádzka po parku a výhľad z veže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27461"/>
            <a:ext cx="1851670" cy="24688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38" y="2819807"/>
            <a:ext cx="2499742" cy="3332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41826" y="395031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Utorok – 08.11.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4113692" cy="4041162"/>
          </a:xfrm>
        </p:spPr>
        <p:txBody>
          <a:bodyPr>
            <a:normAutofit/>
          </a:bodyPr>
          <a:lstStyle/>
          <a:p>
            <a:r>
              <a:rPr lang="sk-SK" dirty="0" smtClean="0"/>
              <a:t>Druhý deň sme mali teoretickú výuku na strednej škole kde sme boli na hodinách strojárskej technológie, Elektrotechnike, Elektropríslušenstve a opravárstve</a:t>
            </a:r>
          </a:p>
          <a:p>
            <a:r>
              <a:rPr lang="sk-SK" dirty="0" smtClean="0"/>
              <a:t>Niektoré veci som si zopakoval no niektoré boli pre mňa nové</a:t>
            </a:r>
          </a:p>
          <a:p>
            <a:endParaRPr lang="sk-SK" dirty="0" smtClean="0"/>
          </a:p>
          <a:p>
            <a:r>
              <a:rPr lang="sk-SK" dirty="0" smtClean="0"/>
              <a:t>Poobede sme šli vlakom do Pardubíc na prehliadku mesta, veže nad zelenou bránou a  Pardubického hradu </a:t>
            </a:r>
          </a:p>
          <a:p>
            <a:endParaRPr lang="sk-SK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602128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Top dňa: Pardubický perník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2555776" cy="46790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81" y="3171863"/>
            <a:ext cx="2064519" cy="36861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74" y="3171863"/>
            <a:ext cx="2327307" cy="30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streda</a:t>
            </a:r>
            <a:r>
              <a:rPr lang="cs-CZ" dirty="0" smtClean="0"/>
              <a:t> – 09.11.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3537628" cy="4113220"/>
          </a:xfrm>
        </p:spPr>
        <p:txBody>
          <a:bodyPr/>
          <a:lstStyle/>
          <a:p>
            <a:r>
              <a:rPr lang="sk-SK" dirty="0" smtClean="0"/>
              <a:t>Dnes sme boli v Mladé Boleslave v múzeu škody kde bolo veľa športových áut a veteránov </a:t>
            </a:r>
          </a:p>
          <a:p>
            <a:r>
              <a:rPr lang="sk-SK" dirty="0" smtClean="0"/>
              <a:t>Súčasťou prehliadky bola návšteva automobilky kde sme mohli vidieť ako sa autá vyrábajú</a:t>
            </a:r>
          </a:p>
          <a:p>
            <a:r>
              <a:rPr lang="sk-SK" dirty="0" smtClean="0"/>
              <a:t>Najviac sa mi páčil veterán škoda </a:t>
            </a:r>
            <a:r>
              <a:rPr lang="sk-SK" dirty="0" err="1" smtClean="0"/>
              <a:t>ferat</a:t>
            </a:r>
            <a:r>
              <a:rPr lang="sk-SK" dirty="0" smtClean="0"/>
              <a:t> z filmu – Upír z </a:t>
            </a:r>
            <a:r>
              <a:rPr lang="sk-SK" dirty="0" err="1" smtClean="0"/>
              <a:t>feratu</a:t>
            </a:r>
            <a:r>
              <a:rPr lang="sk-SK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-26492"/>
            <a:ext cx="2915816" cy="38877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2304257" cy="30723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80" y="3789040"/>
            <a:ext cx="230172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Streda – 09.11.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52258"/>
            <a:ext cx="3753652" cy="4041162"/>
          </a:xfrm>
        </p:spPr>
        <p:txBody>
          <a:bodyPr/>
          <a:lstStyle/>
          <a:p>
            <a:r>
              <a:rPr lang="sk-SK" dirty="0" smtClean="0"/>
              <a:t>Poobede sme boli pozrieť Hvezdáreň a planetárium Hradce Králové kde sme mali zaujímavú prednášku o vesmíre, hviezdach, planétach a čiernych dierach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88" y="2780928"/>
            <a:ext cx="4985077" cy="37543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8" y="0"/>
            <a:ext cx="3823457" cy="23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16320"/>
            <a:ext cx="7511473" cy="1312480"/>
          </a:xfrm>
        </p:spPr>
        <p:txBody>
          <a:bodyPr/>
          <a:lstStyle/>
          <a:p>
            <a:r>
              <a:rPr lang="sk-SK" dirty="0" smtClean="0"/>
              <a:t>Štvrtok – 10.11.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2261" y="1628800"/>
            <a:ext cx="2889556" cy="4041162"/>
          </a:xfrm>
        </p:spPr>
        <p:txBody>
          <a:bodyPr/>
          <a:lstStyle/>
          <a:p>
            <a:r>
              <a:rPr lang="sk-SK" dirty="0" smtClean="0"/>
              <a:t>Dnes sme začínali praxou na školských dielňach kde sme rozoberali prevodovku a presnejšie sme mohli vidieť ako čo funguje počas preraďovania rýchlostí.</a:t>
            </a:r>
          </a:p>
          <a:p>
            <a:r>
              <a:rPr lang="sk-SK" dirty="0" smtClean="0"/>
              <a:t>Po obede sme sa nahodili do gala a večer sme šli do Filharmónie na </a:t>
            </a:r>
            <a:r>
              <a:rPr lang="sk-SK" dirty="0" err="1" smtClean="0"/>
              <a:t>Bettowena</a:t>
            </a:r>
            <a:r>
              <a:rPr lang="sk-SK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3741" y="3157449"/>
            <a:ext cx="4224469" cy="31683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12201"/>
          <a:stretch/>
        </p:blipFill>
        <p:spPr>
          <a:xfrm>
            <a:off x="5940152" y="0"/>
            <a:ext cx="3203848" cy="53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Piatok – 11.11.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16401"/>
            <a:ext cx="3816424" cy="4041162"/>
          </a:xfrm>
        </p:spPr>
        <p:txBody>
          <a:bodyPr/>
          <a:lstStyle/>
          <a:p>
            <a:r>
              <a:rPr lang="sk-SK" dirty="0" smtClean="0"/>
              <a:t>Dnes sme opäť začínali praxou no v inej dielni kde sme tento krát prezúvali kolesá a robili geometriu. </a:t>
            </a:r>
          </a:p>
          <a:p>
            <a:r>
              <a:rPr lang="sk-SK" dirty="0" smtClean="0"/>
              <a:t>Po praxi sme šli na autobus do Jozefova kde sme boli pozrieť Jozefovu pevnosť.</a:t>
            </a:r>
          </a:p>
          <a:p>
            <a:r>
              <a:rPr lang="sk-SK" dirty="0" smtClean="0"/>
              <a:t>Prehliadka bola zaujímavá, najviac ma bavili podzemné chodby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4915"/>
            <a:ext cx="4283968" cy="32129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/>
          <a:stretch/>
        </p:blipFill>
        <p:spPr>
          <a:xfrm>
            <a:off x="5580112" y="-8543"/>
            <a:ext cx="3563888" cy="4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Sobota – 12.11.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348" y="2060898"/>
            <a:ext cx="2673532" cy="4041162"/>
          </a:xfrm>
        </p:spPr>
        <p:txBody>
          <a:bodyPr/>
          <a:lstStyle/>
          <a:p>
            <a:r>
              <a:rPr lang="sk-SK" dirty="0" smtClean="0"/>
              <a:t>Dnešný deň sme začali výstupom na najvyšší vrch Českej Republiky – </a:t>
            </a:r>
            <a:r>
              <a:rPr lang="sk-SK" dirty="0" err="1" smtClean="0"/>
              <a:t>Sňežka</a:t>
            </a:r>
            <a:r>
              <a:rPr lang="sk-SK" dirty="0" smtClean="0"/>
              <a:t>, ktorý leží na hraniciach Českej a Poľskej Republiky</a:t>
            </a:r>
          </a:p>
          <a:p>
            <a:r>
              <a:rPr lang="sk-SK" dirty="0" smtClean="0"/>
              <a:t>Po turistike sme sa boli najesť v meste a večer sme šli na koncert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93" y="2729541"/>
            <a:ext cx="3096344" cy="4128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Nedeľa – 13.11. 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3969676" cy="1520932"/>
          </a:xfrm>
        </p:spPr>
        <p:txBody>
          <a:bodyPr/>
          <a:lstStyle/>
          <a:p>
            <a:r>
              <a:rPr lang="sk-SK" dirty="0" smtClean="0"/>
              <a:t>Dnešný deň sme oddychovali na internáte</a:t>
            </a:r>
            <a:endParaRPr lang="cs-CZ" dirty="0"/>
          </a:p>
        </p:txBody>
      </p:sp>
      <p:pic>
        <p:nvPicPr>
          <p:cNvPr id="27650" name="Picture 2" descr="Fotografie, Obraz time to relax, concept written on sandy beach | Posters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/>
          <a:stretch/>
        </p:blipFill>
        <p:spPr bwMode="auto">
          <a:xfrm>
            <a:off x="3347863" y="2847889"/>
            <a:ext cx="5796137" cy="401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614</TotalTime>
  <Words>877</Words>
  <Application>Microsoft Office PowerPoint</Application>
  <PresentationFormat>Předvádění na obrazovce (4:3)</PresentationFormat>
  <Paragraphs>73</Paragraphs>
  <Slides>16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Síť</vt:lpstr>
      <vt:lpstr>Document</vt:lpstr>
      <vt:lpstr>KA122 - Mobilita učiacich sa a zamestnancov v OVP Projekt:  Odbornosť a zručnosť   Prijímateľ projektu: Stredná odborná škola dopravná Rosinská cesta 2  010 08 Žilina Miesto pobytu:  Střední odborná škola a Střední odborné učiliště,  Hradec Králové, Vocelova 1338, Hradec Králové,   Česká republika Dátum pobytu:  07.11.-18.11.2022</vt:lpstr>
      <vt:lpstr>Pondelok – 07.11. 2022</vt:lpstr>
      <vt:lpstr>Utorok – 08.11. 2022</vt:lpstr>
      <vt:lpstr>streda – 09.11. 2022</vt:lpstr>
      <vt:lpstr>Streda – 09.11. 2022</vt:lpstr>
      <vt:lpstr>Štvrtok – 10.11. 2022</vt:lpstr>
      <vt:lpstr>Piatok – 11.11. 2022</vt:lpstr>
      <vt:lpstr>Sobota – 12.11. 2022</vt:lpstr>
      <vt:lpstr>Nedeľa – 13.11. 2022</vt:lpstr>
      <vt:lpstr>Pondelok – 14.11. 2022</vt:lpstr>
      <vt:lpstr>UTOROK – 15.11. 2022</vt:lpstr>
      <vt:lpstr>Streda – 16.11. 2022</vt:lpstr>
      <vt:lpstr>Štvrtok – 17.11. 2022</vt:lpstr>
      <vt:lpstr>Štvrtok – 17.11. 2022</vt:lpstr>
      <vt:lpstr>Piatok – 18.11. 2022</vt:lpstr>
      <vt:lpstr>Záverečné 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KA102 - Mobilita učiacich sa a zamestnancov v OVP Projekt:  Podporujeme žiakov   Prijímateľ projektu: Stredná odborná škola dopravná Rosinská cesta 2  010 08 Žilina Miesto pobytu:  Střední odborná škola a Střední odborné učiliště,  Hradec Králové, Vocelova 1338, Hradec Králové,   Česká republika Dátum pobytu:  15.11.-26.11.2021</dc:title>
  <dc:creator>ProBook</dc:creator>
  <cp:lastModifiedBy>lektor</cp:lastModifiedBy>
  <cp:revision>77</cp:revision>
  <dcterms:created xsi:type="dcterms:W3CDTF">2021-11-16T15:09:50Z</dcterms:created>
  <dcterms:modified xsi:type="dcterms:W3CDTF">2022-11-19T07:30:29Z</dcterms:modified>
</cp:coreProperties>
</file>