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13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65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08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42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874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84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230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10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587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8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924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71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6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55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65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6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99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0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07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442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emf"/><Relationship Id="rId4" Type="http://schemas.openxmlformats.org/officeDocument/2006/relationships/package" Target="../embeddings/Dokument_aplikace_Microsoft_Word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000" b="1" dirty="0" smtClean="0"/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2</a:t>
            </a:r>
            <a:br>
              <a:rPr lang="sk-SK" sz="2000" b="1" dirty="0"/>
            </a:br>
            <a:r>
              <a:rPr lang="sk-SK" sz="2000" b="1" dirty="0"/>
              <a:t>	010 08 Žilina</a:t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</a:t>
            </a:r>
            <a:r>
              <a:rPr lang="sk-SK" sz="2000" b="1" dirty="0" smtClean="0"/>
              <a:t>07.11.-18.11.2022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smtClean="0">
                <a:solidFill>
                  <a:srgbClr val="FF0000"/>
                </a:solidFill>
              </a:rPr>
              <a:t>Damián </a:t>
            </a:r>
            <a:r>
              <a:rPr lang="sk-SK" sz="9600" b="1" dirty="0" err="1" smtClean="0">
                <a:solidFill>
                  <a:srgbClr val="FF0000"/>
                </a:solidFill>
              </a:rPr>
              <a:t>Mydliar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Pondelok 14.11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3"/>
            <a:ext cx="5328592" cy="4536503"/>
          </a:xfrm>
        </p:spPr>
        <p:txBody>
          <a:bodyPr/>
          <a:lstStyle/>
          <a:p>
            <a:r>
              <a:rPr lang="sk-SK" dirty="0" smtClean="0"/>
              <a:t>Pondelok sme začali deň na trenažéroch  </a:t>
            </a:r>
            <a:r>
              <a:rPr lang="sk-SK" dirty="0" smtClean="0"/>
              <a:t>zvárania, </a:t>
            </a:r>
            <a:r>
              <a:rPr lang="sk-SK" dirty="0" smtClean="0"/>
              <a:t>motorky a kamiónu.</a:t>
            </a:r>
            <a:endParaRPr lang="cs-CZ" dirty="0"/>
          </a:p>
          <a:p>
            <a:r>
              <a:rPr lang="sk-SK" dirty="0" smtClean="0"/>
              <a:t>Po obede sme absolvovali exkurziu do mestského </a:t>
            </a:r>
            <a:r>
              <a:rPr lang="sk-SK" dirty="0" smtClean="0"/>
              <a:t>dopravného </a:t>
            </a:r>
            <a:r>
              <a:rPr lang="sk-SK" dirty="0" smtClean="0"/>
              <a:t>podniku, kde sme sa previezli novým elektrickým autobusom a </a:t>
            </a:r>
            <a:r>
              <a:rPr lang="sk-SK" dirty="0" smtClean="0"/>
              <a:t>videli dielne ktoré sa používajú na údržbu a opravu autobusov. </a:t>
            </a:r>
            <a:endParaRPr lang="sk-SK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98" y="4789948"/>
            <a:ext cx="2246620" cy="1684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17" y="980728"/>
            <a:ext cx="3130700" cy="23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19" y="4286709"/>
            <a:ext cx="3260898" cy="244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ovéPole 6"/>
          <p:cNvSpPr txBox="1"/>
          <p:nvPr/>
        </p:nvSpPr>
        <p:spPr>
          <a:xfrm>
            <a:off x="6156176" y="3825044"/>
            <a:ext cx="2987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Jazda na trenažéri kamiónom.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3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55380" cy="1400530"/>
          </a:xfrm>
        </p:spPr>
        <p:txBody>
          <a:bodyPr/>
          <a:lstStyle/>
          <a:p>
            <a:r>
              <a:rPr lang="sk-SK" dirty="0" smtClean="0"/>
              <a:t>Utorok 15.11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1173" y="707564"/>
            <a:ext cx="2563582" cy="1922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820" y="3819704"/>
            <a:ext cx="3161819" cy="237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107504" y="1340768"/>
            <a:ext cx="5188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Utorok sme boli posledný deň na praxi, kde sme začali rozoberať Fabiu na ktorej sme išli meniť </a:t>
            </a:r>
            <a:r>
              <a:rPr lang="sk-SK" dirty="0" smtClean="0"/>
              <a:t>spojku. Pre výmenu spojky je potrebné demontovať prevodovku. </a:t>
            </a:r>
            <a:r>
              <a:rPr lang="sk-SK" dirty="0" smtClean="0"/>
              <a:t>Museli sa vybrať: </a:t>
            </a:r>
            <a:r>
              <a:rPr lang="sk-SK" dirty="0" err="1" smtClean="0"/>
              <a:t>Poloosy</a:t>
            </a:r>
            <a:r>
              <a:rPr lang="sk-SK" dirty="0" smtClean="0"/>
              <a:t>, akumulátor a </a:t>
            </a:r>
            <a:r>
              <a:rPr lang="sk-SK" dirty="0" err="1" smtClean="0"/>
              <a:t>nápravnica</a:t>
            </a:r>
            <a:r>
              <a:rPr lang="sk-SK" dirty="0" smtClean="0"/>
              <a:t> .</a:t>
            </a:r>
            <a:endParaRPr lang="sk-SK" dirty="0"/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 obed sme skočili na </a:t>
            </a:r>
            <a:r>
              <a:rPr lang="sk-SK" dirty="0" err="1" smtClean="0"/>
              <a:t>Bowling</a:t>
            </a:r>
            <a:r>
              <a:rPr lang="sk-SK" dirty="0" smtClean="0"/>
              <a:t> v Hradci Králové.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7522924" y="5013176"/>
            <a:ext cx="144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Bowling</a:t>
            </a:r>
            <a:r>
              <a:rPr lang="sk-SK" dirty="0" smtClean="0"/>
              <a:t> </a:t>
            </a:r>
            <a:endParaRPr lang="cs-CZ" dirty="0"/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" y="3926091"/>
            <a:ext cx="3565278" cy="2673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67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Streda 16.11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9"/>
            <a:ext cx="3456384" cy="4547598"/>
          </a:xfrm>
        </p:spPr>
        <p:txBody>
          <a:bodyPr/>
          <a:lstStyle/>
          <a:p>
            <a:r>
              <a:rPr lang="sk-SK" dirty="0" smtClean="0"/>
              <a:t>Dneska sme sa vybrali do Pardubíc do leteckého múzea, kde </a:t>
            </a:r>
            <a:r>
              <a:rPr lang="sk-SK" dirty="0" smtClean="0"/>
              <a:t>sme si </a:t>
            </a:r>
            <a:r>
              <a:rPr lang="sk-SK" dirty="0" smtClean="0"/>
              <a:t>pozreli prvé vzniknuté lietadla a vyskúšali </a:t>
            </a:r>
            <a:r>
              <a:rPr lang="sk-SK" dirty="0" smtClean="0"/>
              <a:t>letecký </a:t>
            </a:r>
            <a:r>
              <a:rPr lang="sk-SK" dirty="0" smtClean="0"/>
              <a:t>simulátor. </a:t>
            </a:r>
          </a:p>
          <a:p>
            <a:r>
              <a:rPr lang="sk-SK" dirty="0" smtClean="0"/>
              <a:t>Po obede sme už len oddychovali a chystali  na zajtrajší deň do Prahy  .</a:t>
            </a:r>
            <a:endParaRPr lang="cs-CZ" dirty="0"/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72" y="548680"/>
            <a:ext cx="2353212" cy="313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25250"/>
            <a:ext cx="286231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ovéPole 3"/>
          <p:cNvSpPr txBox="1"/>
          <p:nvPr/>
        </p:nvSpPr>
        <p:spPr>
          <a:xfrm>
            <a:off x="6660232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</a:t>
            </a:r>
          </a:p>
          <a:p>
            <a:r>
              <a:rPr lang="sk-SK" dirty="0" smtClean="0"/>
              <a:t>Letecký </a:t>
            </a:r>
            <a:r>
              <a:rPr lang="sk-SK" dirty="0" smtClean="0"/>
              <a:t>simulátor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13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60578" cy="1664608"/>
          </a:xfrm>
        </p:spPr>
        <p:txBody>
          <a:bodyPr/>
          <a:lstStyle/>
          <a:p>
            <a:r>
              <a:rPr lang="sk-SK" dirty="0" smtClean="0"/>
              <a:t>Štvrtok 17.11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7"/>
            <a:ext cx="3168352" cy="4835630"/>
          </a:xfrm>
        </p:spPr>
        <p:txBody>
          <a:bodyPr/>
          <a:lstStyle/>
          <a:p>
            <a:r>
              <a:rPr lang="sk-SK" dirty="0" smtClean="0"/>
              <a:t>Štvrtok skoro ráno sme sa vybrali na </a:t>
            </a:r>
            <a:r>
              <a:rPr lang="sk-SK" dirty="0" smtClean="0"/>
              <a:t>celý </a:t>
            </a:r>
            <a:r>
              <a:rPr lang="sk-SK" dirty="0" smtClean="0"/>
              <a:t>deň do Prahy.</a:t>
            </a:r>
          </a:p>
          <a:p>
            <a:r>
              <a:rPr lang="sk-SK" dirty="0" smtClean="0"/>
              <a:t> </a:t>
            </a:r>
            <a:r>
              <a:rPr lang="cs-CZ" dirty="0" smtClean="0"/>
              <a:t>Pozreli sme si mesto jeho architekturu, národné technické muzeum a pamiatky v Prahe .</a:t>
            </a:r>
          </a:p>
          <a:p>
            <a:r>
              <a:rPr lang="cs-CZ" dirty="0" smtClean="0"/>
              <a:t> Ku večeru sme bolí na </a:t>
            </a:r>
            <a:r>
              <a:rPr lang="cs-CZ" dirty="0" err="1" smtClean="0"/>
              <a:t>predstavení</a:t>
            </a:r>
            <a:r>
              <a:rPr lang="cs-CZ" dirty="0" smtClean="0"/>
              <a:t> muzikálu </a:t>
            </a:r>
            <a:r>
              <a:rPr lang="cs-CZ" dirty="0" smtClean="0"/>
              <a:t>Okno mé lásky 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5517232"/>
            <a:ext cx="256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 </a:t>
            </a:r>
          </a:p>
          <a:p>
            <a:r>
              <a:rPr lang="sk-SK" dirty="0" smtClean="0"/>
              <a:t>Predstavenie Divadle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91517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5004" y="1112954"/>
            <a:ext cx="2786000" cy="208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5497" y="4084155"/>
            <a:ext cx="2936983" cy="220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112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Piatok: 18.11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5148064" cy="5123663"/>
          </a:xfrm>
        </p:spPr>
        <p:txBody>
          <a:bodyPr/>
          <a:lstStyle/>
          <a:p>
            <a:r>
              <a:rPr lang="sk-SK" dirty="0" smtClean="0"/>
              <a:t>Dnes sme sa zúčastnili exkurzie v múzeum karosárne vo Vysokom Mýte. </a:t>
            </a:r>
          </a:p>
          <a:p>
            <a:r>
              <a:rPr lang="sk-SK" dirty="0" smtClean="0"/>
              <a:t>Pozreli sme si výstavu kočiarov, veteránov a vypočuli ich históriu . </a:t>
            </a:r>
          </a:p>
          <a:p>
            <a:r>
              <a:rPr lang="sk-SK" dirty="0" smtClean="0"/>
              <a:t>Vypočuli sme si vznik firmy Sodomka kde začínali s kočiarmi a potom ako odkúpil firmu syn tak začala vyrábať karosérie.</a:t>
            </a:r>
          </a:p>
          <a:p>
            <a:endParaRPr lang="sk-SK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7994" y="866764"/>
            <a:ext cx="3312369" cy="2484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84" y="3933056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93099"/>
            <a:ext cx="3444423" cy="2583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ovéPole 6"/>
          <p:cNvSpPr txBox="1"/>
          <p:nvPr/>
        </p:nvSpPr>
        <p:spPr>
          <a:xfrm>
            <a:off x="7416318" y="1530082"/>
            <a:ext cx="172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</a:t>
            </a:r>
          </a:p>
          <a:p>
            <a:r>
              <a:rPr lang="sk-SK" dirty="0" smtClean="0"/>
              <a:t>Exkurzia vo Vysokom Mýte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72380" y="3284984"/>
            <a:ext cx="167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Erasmu: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sk-SK" dirty="0" smtClean="0"/>
              <a:t>Divadelná hra Okno </a:t>
            </a:r>
            <a:r>
              <a:rPr lang="sk-SK" dirty="0" err="1" smtClean="0"/>
              <a:t>mé</a:t>
            </a:r>
            <a:r>
              <a:rPr lang="sk-SK" dirty="0" smtClean="0"/>
              <a:t> </a:t>
            </a:r>
            <a:r>
              <a:rPr lang="sk-SK" dirty="0" smtClean="0"/>
              <a:t>lásky.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0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28355"/>
            <a:ext cx="8640960" cy="56982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000" dirty="0" smtClean="0"/>
              <a:t>Pobyt v Českej Republike ma naučil ako hospodáriť s peniazmi.</a:t>
            </a:r>
          </a:p>
          <a:p>
            <a:pPr>
              <a:buFontTx/>
              <a:buChar char="-"/>
            </a:pPr>
            <a:r>
              <a:rPr lang="sk-SK" dirty="0" smtClean="0"/>
              <a:t>Viac sme sa spoznali s spolužiakmi a vylepšil sa nám vzťah.</a:t>
            </a:r>
          </a:p>
          <a:p>
            <a:pPr>
              <a:buFontTx/>
              <a:buChar char="-"/>
            </a:pPr>
            <a:r>
              <a:rPr lang="sk-SK" sz="2000" dirty="0" smtClean="0"/>
              <a:t>Na praxi som sa naučil ako sa demontuje prevodový mechanizmus.</a:t>
            </a:r>
          </a:p>
          <a:p>
            <a:pPr>
              <a:buFontTx/>
              <a:buChar char="-"/>
            </a:pPr>
            <a:r>
              <a:rPr lang="sk-SK" dirty="0" smtClean="0"/>
              <a:t>Spoznali sme sa tu s chalanmi z internátu.</a:t>
            </a:r>
          </a:p>
          <a:p>
            <a:pPr>
              <a:buFontTx/>
              <a:buChar char="-"/>
            </a:pPr>
            <a:r>
              <a:rPr lang="sk-SK" dirty="0" smtClean="0"/>
              <a:t> Majstri boli </a:t>
            </a:r>
            <a:r>
              <a:rPr lang="sk-SK" dirty="0" smtClean="0"/>
              <a:t>chápavý, </a:t>
            </a:r>
            <a:r>
              <a:rPr lang="sk-SK" dirty="0" smtClean="0"/>
              <a:t>nápomocný vždy keď som potreboval pomôcť alebo niečo vysvetliť tak boli ochotný.</a:t>
            </a:r>
          </a:p>
          <a:p>
            <a:pPr>
              <a:buFontTx/>
              <a:buChar char="-"/>
            </a:pPr>
            <a:r>
              <a:rPr lang="sk-SK" dirty="0" smtClean="0"/>
              <a:t>Prvý krát som navštívil Prahu, Hradec Králové a Pardubice.  </a:t>
            </a:r>
          </a:p>
          <a:p>
            <a:pPr>
              <a:buFontTx/>
              <a:buChar char="-"/>
            </a:pPr>
            <a:r>
              <a:rPr lang="sk-SK" sz="2000" dirty="0" smtClean="0"/>
              <a:t>Zlepšil som sa v českom jazyku a naučil sa používať ich peňažnú menu.</a:t>
            </a:r>
          </a:p>
          <a:p>
            <a:pPr>
              <a:buFontTx/>
              <a:buChar char="-"/>
            </a:pPr>
            <a:r>
              <a:rPr lang="sk-SK" smtClean="0"/>
              <a:t>Som </a:t>
            </a:r>
            <a:r>
              <a:rPr lang="sk-SK" smtClean="0"/>
              <a:t>rád </a:t>
            </a:r>
            <a:r>
              <a:rPr lang="sk-SK" dirty="0" smtClean="0"/>
              <a:t>že som sa mohol zúčastniť Erasmu a odporúčam to vyskúšať každému </a:t>
            </a:r>
            <a:r>
              <a:rPr lang="sk-SK" smtClean="0"/>
              <a:t>kto </a:t>
            </a:r>
            <a:r>
              <a:rPr lang="sk-SK" smtClean="0"/>
              <a:t>má </a:t>
            </a:r>
            <a:r>
              <a:rPr lang="sk-SK" dirty="0" smtClean="0"/>
              <a:t>možnosť. </a:t>
            </a:r>
            <a:endParaRPr lang="sk-SK" sz="2000" dirty="0" smtClean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07927"/>
              </p:ext>
            </p:extLst>
          </p:nvPr>
        </p:nvGraphicFramePr>
        <p:xfrm>
          <a:off x="6012755" y="131417"/>
          <a:ext cx="575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8" name="Zástupný objekt pre obsah 7">
                        <a:extLst>
                          <a:ext uri="{FF2B5EF4-FFF2-40B4-BE49-F238E27FC236}">
                            <a16:creationId xmlns:a16="http://schemas.microsoft.com/office/drawing/2014/main" id="{9679BEF3-2D76-4127-B12F-6DFFE5DFF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755" y="131417"/>
                        <a:ext cx="5759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Pondelok</a:t>
            </a:r>
            <a:r>
              <a:rPr lang="cs-CZ" dirty="0" smtClean="0"/>
              <a:t> 7.11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2160240"/>
          </a:xfrm>
        </p:spPr>
        <p:txBody>
          <a:bodyPr>
            <a:normAutofit fontScale="85000" lnSpcReduction="10000"/>
          </a:bodyPr>
          <a:lstStyle/>
          <a:p>
            <a:r>
              <a:rPr lang="sk-SK" sz="1600" dirty="0" smtClean="0"/>
              <a:t>Pondelok sme navštívili výukové a výskumne centrum univerzity v Pardubiciach. </a:t>
            </a:r>
          </a:p>
          <a:p>
            <a:r>
              <a:rPr lang="sk-SK" sz="1600" dirty="0" smtClean="0"/>
              <a:t>Vypočuli sme si prednášku o elektro mobilite .   </a:t>
            </a:r>
          </a:p>
          <a:p>
            <a:pPr marL="0" indent="0">
              <a:buNone/>
            </a:pPr>
            <a:r>
              <a:rPr lang="sk-SK" sz="1600" dirty="0" smtClean="0"/>
              <a:t>Voľnočasové aktivity :</a:t>
            </a:r>
          </a:p>
          <a:p>
            <a:r>
              <a:rPr lang="sk-SK" sz="1600" dirty="0" smtClean="0"/>
              <a:t>Po ukončení Exkurzie sme boli pozrieť mesto Hradec Králové a navštívili sme Bielu Vežu, kde bol vyhlaď na celé mesto . Dole vo veži sa nachádzal presný model veži zo skla podsvietený farbami .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Top dňa :</a:t>
            </a:r>
          </a:p>
          <a:p>
            <a:r>
              <a:rPr lang="sk-SK" sz="1600" dirty="0"/>
              <a:t>B</a:t>
            </a:r>
            <a:r>
              <a:rPr lang="sk-SK" sz="1600" dirty="0" smtClean="0"/>
              <a:t>olo ich vlastné poskladané auto s motorom z Fabie a pohonom všetkých </a:t>
            </a:r>
            <a:r>
              <a:rPr lang="sk-SK" sz="1600" dirty="0"/>
              <a:t>4</a:t>
            </a:r>
            <a:r>
              <a:rPr lang="sk-SK" sz="1600" dirty="0" smtClean="0"/>
              <a:t> kolies.</a:t>
            </a:r>
            <a:endParaRPr lang="cs-CZ" sz="1600" dirty="0"/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77" y="4821489"/>
            <a:ext cx="2457647" cy="184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46530"/>
            <a:ext cx="2083968" cy="156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8343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6" name="Picture 8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51" y="3428002"/>
            <a:ext cx="2323947" cy="321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8280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 8.11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4392613" cy="5327650"/>
          </a:xfrm>
        </p:spPr>
        <p:txBody>
          <a:bodyPr>
            <a:noAutofit/>
          </a:bodyPr>
          <a:lstStyle/>
          <a:p>
            <a:r>
              <a:rPr lang="sk-SK" sz="1600" dirty="0" smtClean="0"/>
              <a:t>Utorok ráno sme začali deň teoretickým vyučovaním v škole. Absolvovali sme hodiny: elektrotechniku, </a:t>
            </a:r>
            <a:r>
              <a:rPr lang="sk-SK" sz="1600" dirty="0" err="1" smtClean="0"/>
              <a:t>opravarenstvo</a:t>
            </a:r>
            <a:r>
              <a:rPr lang="sk-SK" sz="1600" dirty="0" smtClean="0"/>
              <a:t> , strojársku technológiu a poslednú elektro príslušenstvo vozidiel . </a:t>
            </a:r>
          </a:p>
          <a:p>
            <a:pPr marL="0" indent="0">
              <a:buNone/>
            </a:pPr>
            <a:r>
              <a:rPr lang="sk-SK" sz="1600" dirty="0" smtClean="0"/>
              <a:t>Voľnočasové aktivity :</a:t>
            </a:r>
          </a:p>
          <a:p>
            <a:r>
              <a:rPr lang="sk-SK" sz="1600" dirty="0" smtClean="0"/>
              <a:t> Navštívili sme mesto Pardubice kde sme si spravili obhliadku mesta a pozreli pamiatky. Videli sme vežu nad zelenou bránou</a:t>
            </a:r>
            <a:r>
              <a:rPr lang="sk-SK" sz="1600" dirty="0"/>
              <a:t>,  </a:t>
            </a:r>
            <a:r>
              <a:rPr lang="sk-SK" sz="1600" dirty="0" smtClean="0"/>
              <a:t>kde bol výhľad na celé mesto z hora a ďalej sme pokračovali historickým námestím až na Pardubický zámok, kde voľne pobehovali pávy.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Top dňa : </a:t>
            </a:r>
          </a:p>
          <a:p>
            <a:pPr marL="0" indent="0">
              <a:buNone/>
            </a:pPr>
            <a:r>
              <a:rPr lang="sk-SK" sz="1600" dirty="0" smtClean="0"/>
              <a:t>Prehliadka mesta a veže nad </a:t>
            </a:r>
            <a:r>
              <a:rPr lang="sk-SK" sz="1600" dirty="0"/>
              <a:t>z</a:t>
            </a:r>
            <a:r>
              <a:rPr lang="sk-SK" sz="1600" dirty="0" smtClean="0"/>
              <a:t>elenou bránou . </a:t>
            </a:r>
            <a:endParaRPr lang="cs-CZ" sz="1600" dirty="0"/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21" y="3068960"/>
            <a:ext cx="2682298" cy="357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3128924" cy="2346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80" name="Picture 8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62" y="3284984"/>
            <a:ext cx="2025531" cy="27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2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Streda</a:t>
            </a:r>
            <a:r>
              <a:rPr lang="cs-CZ" dirty="0" smtClean="0"/>
              <a:t> 9.11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2639664" cy="4824065"/>
          </a:xfrm>
        </p:spPr>
        <p:txBody>
          <a:bodyPr>
            <a:normAutofit/>
          </a:bodyPr>
          <a:lstStyle/>
          <a:p>
            <a:r>
              <a:rPr lang="sk-SK" sz="1400" dirty="0" smtClean="0"/>
              <a:t>Stredu sme sa vydali na Exkurziu do Mlade </a:t>
            </a:r>
            <a:r>
              <a:rPr lang="sk-SK" sz="1400" dirty="0" err="1" smtClean="0"/>
              <a:t>Boleslavie</a:t>
            </a:r>
            <a:r>
              <a:rPr lang="sk-SK" sz="1400" dirty="0" smtClean="0"/>
              <a:t> , kde sme navštívili Škoda múzeu. </a:t>
            </a:r>
          </a:p>
          <a:p>
            <a:r>
              <a:rPr lang="sk-SK" sz="1400" dirty="0" smtClean="0"/>
              <a:t>Z múzea </a:t>
            </a:r>
            <a:r>
              <a:rPr lang="sk-SK" sz="1400" dirty="0"/>
              <a:t>s</a:t>
            </a:r>
            <a:r>
              <a:rPr lang="sk-SK" sz="1400" dirty="0" smtClean="0"/>
              <a:t>me vyrazili rovno do továrne škody kde sme si pozreli časť výroby Aut Škody.</a:t>
            </a:r>
          </a:p>
          <a:p>
            <a:endParaRPr lang="sk-SK" sz="1400" dirty="0" smtClean="0"/>
          </a:p>
          <a:p>
            <a:endParaRPr lang="cs-CZ" sz="1400" dirty="0"/>
          </a:p>
        </p:txBody>
      </p:sp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38" y="188640"/>
            <a:ext cx="226825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ovéPole 7"/>
          <p:cNvSpPr txBox="1"/>
          <p:nvPr/>
        </p:nvSpPr>
        <p:spPr>
          <a:xfrm>
            <a:off x="7540090" y="1412776"/>
            <a:ext cx="1603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Auto z filmu </a:t>
            </a:r>
            <a:r>
              <a:rPr lang="sk-SK" sz="1400" dirty="0" err="1" smtClean="0"/>
              <a:t>Upir</a:t>
            </a:r>
            <a:r>
              <a:rPr lang="sk-SK" sz="1400" dirty="0" smtClean="0"/>
              <a:t> s </a:t>
            </a:r>
            <a:r>
              <a:rPr lang="sk-SK" sz="1400" dirty="0" err="1" smtClean="0"/>
              <a:t>Feratu</a:t>
            </a:r>
            <a:endParaRPr lang="sk-SK" sz="1400" dirty="0" smtClean="0"/>
          </a:p>
          <a:p>
            <a:r>
              <a:rPr lang="sk-SK" sz="1400" dirty="0" smtClean="0"/>
              <a:t>Kde sa preslávilo a zachoval sa jeden kus .</a:t>
            </a:r>
            <a:endParaRPr lang="cs-CZ" sz="1400" dirty="0"/>
          </a:p>
        </p:txBody>
      </p:sp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99811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6" name="Picture 8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02" y="2707480"/>
            <a:ext cx="3115262" cy="2336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8" name="Picture 10" descr="Nie je k dispozícii žiadny popi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2" y="4437111"/>
            <a:ext cx="2783681" cy="208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ovéPole 8"/>
          <p:cNvSpPr txBox="1"/>
          <p:nvPr/>
        </p:nvSpPr>
        <p:spPr>
          <a:xfrm>
            <a:off x="3539256" y="5480992"/>
            <a:ext cx="312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accent1"/>
                </a:solidFill>
              </a:rPr>
              <a:t>Top dňa :</a:t>
            </a:r>
          </a:p>
          <a:p>
            <a:r>
              <a:rPr lang="sk-SK" sz="1400" dirty="0" smtClean="0"/>
              <a:t>Prehliadka továrne Škoda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5849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Streda</a:t>
            </a:r>
            <a:r>
              <a:rPr lang="cs-CZ" dirty="0" smtClean="0"/>
              <a:t> – po </a:t>
            </a:r>
            <a:r>
              <a:rPr lang="cs-CZ" dirty="0" err="1" smtClean="0"/>
              <a:t>obede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4478" y="3555015"/>
            <a:ext cx="3312369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246" y="1464946"/>
            <a:ext cx="2721996" cy="2041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683568" y="162880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dirty="0"/>
              <a:t>A</a:t>
            </a:r>
            <a:r>
              <a:rPr lang="sk-SK" dirty="0" smtClean="0"/>
              <a:t>bsolvovali  sme exkurziu do planetária v Hradci Králové, kde sme si pozreli prednášku o hviezdach, planétach a temnej hmote.</a:t>
            </a:r>
            <a:endParaRPr lang="cs-CZ" dirty="0"/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9330"/>
            <a:ext cx="3811890" cy="2858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ovéPole 2"/>
          <p:cNvSpPr txBox="1"/>
          <p:nvPr/>
        </p:nvSpPr>
        <p:spPr>
          <a:xfrm>
            <a:off x="7164287" y="4274123"/>
            <a:ext cx="182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 </a:t>
            </a:r>
            <a:r>
              <a:rPr lang="sk-SK" dirty="0" smtClean="0"/>
              <a:t> </a:t>
            </a:r>
          </a:p>
          <a:p>
            <a:r>
              <a:rPr lang="sk-SK" dirty="0" smtClean="0"/>
              <a:t>Prednáška o hviezdach.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31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128792" cy="1032066"/>
          </a:xfrm>
        </p:spPr>
        <p:txBody>
          <a:bodyPr/>
          <a:lstStyle/>
          <a:p>
            <a:r>
              <a:rPr lang="sk-SK" dirty="0" smtClean="0"/>
              <a:t>Štvrtok 10.11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4175" y="1466783"/>
            <a:ext cx="2160241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1197" y="695334"/>
            <a:ext cx="2311218" cy="173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ovéPole 6"/>
          <p:cNvSpPr txBox="1"/>
          <p:nvPr/>
        </p:nvSpPr>
        <p:spPr>
          <a:xfrm>
            <a:off x="577782" y="1484784"/>
            <a:ext cx="4772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Štvrtok sme sa zúčastnili odborného výcviku, </a:t>
            </a:r>
            <a:r>
              <a:rPr lang="sk-SK" dirty="0"/>
              <a:t>k</a:t>
            </a:r>
            <a:r>
              <a:rPr lang="sk-SK" dirty="0" smtClean="0"/>
              <a:t>de sme sa rozdelili ku majstrom ktorý nám zadali prácu na autách.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Majster nám dal za úlohu vymeniť lanká zadnej ručnej brzdy.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Večer po obede sme sa vybrali do filharmónie, kde sme si vypočuli Ludwiga Van Beethovena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54" y="2765704"/>
            <a:ext cx="2841870" cy="2131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9" y="4861560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17" y="4711753"/>
            <a:ext cx="2700300" cy="202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7193513" y="5301208"/>
            <a:ext cx="17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Top dňa:</a:t>
            </a:r>
            <a:r>
              <a:rPr lang="sk-SK" dirty="0" smtClean="0"/>
              <a:t> </a:t>
            </a:r>
            <a:r>
              <a:rPr lang="sk-SK" dirty="0" err="1" smtClean="0"/>
              <a:t>Filharmonia</a:t>
            </a:r>
            <a:r>
              <a:rPr lang="sk-SK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7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Piatok 11.11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9"/>
            <a:ext cx="6840760" cy="2736303"/>
          </a:xfrm>
        </p:spPr>
        <p:txBody>
          <a:bodyPr>
            <a:normAutofit fontScale="92500"/>
          </a:bodyPr>
          <a:lstStyle/>
          <a:p>
            <a:r>
              <a:rPr lang="sk-SK" sz="1600" dirty="0" smtClean="0"/>
              <a:t>Dnes sme začali deň praxou, kde sme si vymenili majstrov a dali nám nové úlohy. </a:t>
            </a:r>
          </a:p>
          <a:p>
            <a:r>
              <a:rPr lang="sk-SK" sz="1600" dirty="0" smtClean="0"/>
              <a:t>Dostali sme za úlohu </a:t>
            </a:r>
            <a:r>
              <a:rPr lang="sk-SK" sz="1600" dirty="0" smtClean="0"/>
              <a:t>rozobrať prevodovku a konkrétne vybrať </a:t>
            </a:r>
            <a:r>
              <a:rPr lang="sk-SK" sz="1600" dirty="0" smtClean="0"/>
              <a:t>hriadeľ prevodovky a vymeniť synchronizačne krúžky a naspäť zloziť. </a:t>
            </a:r>
          </a:p>
          <a:p>
            <a:pPr marL="0" indent="0">
              <a:buNone/>
            </a:pPr>
            <a:r>
              <a:rPr lang="sk-SK" sz="1600" dirty="0" smtClean="0"/>
              <a:t>Po obede :</a:t>
            </a:r>
          </a:p>
          <a:p>
            <a:pPr marL="0" indent="0">
              <a:buNone/>
            </a:pPr>
            <a:r>
              <a:rPr lang="sk-SK" sz="1600" dirty="0" smtClean="0"/>
              <a:t>Hneď po praxi sme boli na exkurzii pevnosti </a:t>
            </a:r>
            <a:r>
              <a:rPr lang="sk-SK" sz="1600" dirty="0" err="1" smtClean="0"/>
              <a:t>Josefov</a:t>
            </a:r>
            <a:r>
              <a:rPr lang="sk-SK" sz="1600" dirty="0" smtClean="0"/>
              <a:t>, kde sme sa prechádzali po podzemných chodbách ktoré slúžili na obranu mesta pred útokom </a:t>
            </a:r>
            <a:r>
              <a:rPr lang="sk-SK" sz="1600" dirty="0" smtClean="0"/>
              <a:t>.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Top dňa: </a:t>
            </a:r>
            <a:r>
              <a:rPr lang="sk-SK" sz="1600" dirty="0" smtClean="0"/>
              <a:t>Prechádzka </a:t>
            </a:r>
            <a:r>
              <a:rPr lang="sk-SK" sz="1600" dirty="0"/>
              <a:t>v</a:t>
            </a:r>
            <a:r>
              <a:rPr lang="sk-SK" sz="1600" dirty="0" smtClean="0"/>
              <a:t> podzemných chodbách.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66" y="260648"/>
            <a:ext cx="1697892" cy="225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783" y="2915943"/>
            <a:ext cx="2232248" cy="167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3983232"/>
            <a:ext cx="3587629" cy="269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5196"/>
            <a:ext cx="2222102" cy="2962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4974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Sobota 12.11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503" y="1545000"/>
            <a:ext cx="6192688" cy="2952327"/>
          </a:xfrm>
        </p:spPr>
        <p:txBody>
          <a:bodyPr/>
          <a:lstStyle/>
          <a:p>
            <a:r>
              <a:rPr lang="sk-SK" dirty="0" smtClean="0"/>
              <a:t>Skoro ráno sme sa vybrali na autobus a turistiku na najvyšší vrch Čiech, </a:t>
            </a:r>
            <a:r>
              <a:rPr lang="sk-SK" dirty="0"/>
              <a:t>k</a:t>
            </a:r>
            <a:r>
              <a:rPr lang="sk-SK" dirty="0" smtClean="0"/>
              <a:t>de boli úžasné výhľady na krajinu.</a:t>
            </a:r>
          </a:p>
          <a:p>
            <a:r>
              <a:rPr lang="sk-SK" dirty="0" smtClean="0"/>
              <a:t>Večer sme sa vybrali na </a:t>
            </a:r>
            <a:r>
              <a:rPr lang="sk-SK" dirty="0" smtClean="0"/>
              <a:t>koncert PTK.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>
                <a:solidFill>
                  <a:srgbClr val="FF0000"/>
                </a:solidFill>
              </a:rPr>
              <a:t>Top dňa: </a:t>
            </a:r>
            <a:r>
              <a:rPr lang="sk-SK" dirty="0" smtClean="0"/>
              <a:t>Turistika </a:t>
            </a:r>
            <a:r>
              <a:rPr lang="sk-SK" dirty="0"/>
              <a:t>n</a:t>
            </a:r>
            <a:r>
              <a:rPr lang="sk-SK" dirty="0" smtClean="0"/>
              <a:t>a </a:t>
            </a:r>
            <a:r>
              <a:rPr lang="sk-SK" dirty="0" err="1" smtClean="0"/>
              <a:t>Snežku</a:t>
            </a:r>
            <a:r>
              <a:rPr lang="sk-SK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832" y="1532495"/>
            <a:ext cx="3036095" cy="22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69027"/>
            <a:ext cx="2088232" cy="278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7897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Nedeľa 13.11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710" y="1556793"/>
            <a:ext cx="7054644" cy="4691614"/>
          </a:xfrm>
        </p:spPr>
        <p:txBody>
          <a:bodyPr/>
          <a:lstStyle/>
          <a:p>
            <a:r>
              <a:rPr lang="sk-SK" dirty="0" smtClean="0"/>
              <a:t>Nedeľu sme si konečne všetci oddýchli po dlhom týždni .</a:t>
            </a:r>
            <a:endParaRPr lang="cs-CZ" dirty="0"/>
          </a:p>
        </p:txBody>
      </p:sp>
      <p:sp>
        <p:nvSpPr>
          <p:cNvPr id="4" name="AutoShape 2" descr="Chilling home Stock Photos, Royalty Free Chilling home Images |  Depositphotos"/>
          <p:cNvSpPr>
            <a:spLocks noChangeAspect="1" noChangeArrowheads="1"/>
          </p:cNvSpPr>
          <p:nvPr/>
        </p:nvSpPr>
        <p:spPr bwMode="auto">
          <a:xfrm>
            <a:off x="155574" y="-144463"/>
            <a:ext cx="1341211" cy="13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20115"/>
            <a:ext cx="5569685" cy="371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7473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976</TotalTime>
  <Words>890</Words>
  <Application>Microsoft Office PowerPoint</Application>
  <PresentationFormat>Předvádění na obrazovce (4:3)</PresentationFormat>
  <Paragraphs>94</Paragraphs>
  <Slides>15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Document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Pondelok 7.11</vt:lpstr>
      <vt:lpstr>Utorok 8.11</vt:lpstr>
      <vt:lpstr>Streda 9.11</vt:lpstr>
      <vt:lpstr>Streda – po obede  </vt:lpstr>
      <vt:lpstr>Štvrtok 10.11</vt:lpstr>
      <vt:lpstr>Piatok 11.11</vt:lpstr>
      <vt:lpstr>Sobota 12.11</vt:lpstr>
      <vt:lpstr>Nedeľa 13.11</vt:lpstr>
      <vt:lpstr>Pondelok 14.11</vt:lpstr>
      <vt:lpstr>Utorok 15.11</vt:lpstr>
      <vt:lpstr>Streda 16.11</vt:lpstr>
      <vt:lpstr>Štvrtok 17.11</vt:lpstr>
      <vt:lpstr>Piatok: 18.11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lektor</cp:lastModifiedBy>
  <cp:revision>111</cp:revision>
  <dcterms:created xsi:type="dcterms:W3CDTF">2021-11-16T15:09:50Z</dcterms:created>
  <dcterms:modified xsi:type="dcterms:W3CDTF">2022-11-19T08:19:32Z</dcterms:modified>
</cp:coreProperties>
</file>