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7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71278-BBAF-48D7-A6F9-4BABA3BAD768}" v="395" dt="2022-03-25T21:17:21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3" Type="http://schemas.openxmlformats.org/officeDocument/2006/relationships/slide" Target="../slides/slide5.xml"/><Relationship Id="rId7" Type="http://schemas.openxmlformats.org/officeDocument/2006/relationships/slide" Target="../slides/slide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10" Type="http://schemas.openxmlformats.org/officeDocument/2006/relationships/slide" Target="../slides/slide10.xml"/><Relationship Id="rId4" Type="http://schemas.openxmlformats.org/officeDocument/2006/relationships/slide" Target="../slides/slide6.xml"/><Relationship Id="rId9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19AF6-7363-46E0-A470-E160A4D05D8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480B3B-C471-4574-A175-3708AAD3A543}">
      <dgm:prSet custT="1"/>
      <dgm:spPr/>
      <dgm:t>
        <a:bodyPr/>
        <a:lstStyle/>
        <a:p>
          <a:r>
            <a:rPr lang="sk-SK" sz="2200" dirty="0">
              <a:solidFill>
                <a:schemeClr val="bg1"/>
              </a:solidFill>
              <a:hlinkClick xmlns:r="http://schemas.openxmlformats.org/officeDocument/2006/relationships" r:id="rId1" action="ppaction://hlinksldjump"/>
            </a:rPr>
            <a:t>Olomouc</a:t>
          </a:r>
          <a:endParaRPr lang="en-US" sz="2200" dirty="0">
            <a:solidFill>
              <a:schemeClr val="bg1"/>
            </a:solidFill>
          </a:endParaRPr>
        </a:p>
      </dgm:t>
    </dgm:pt>
    <dgm:pt modelId="{532C723D-0E25-40C9-821B-8261EACC08FF}" type="parTrans" cxnId="{1ACC7292-2E05-4BE2-AEEA-CB0B3F7969B7}">
      <dgm:prSet/>
      <dgm:spPr/>
      <dgm:t>
        <a:bodyPr/>
        <a:lstStyle/>
        <a:p>
          <a:endParaRPr lang="en-US"/>
        </a:p>
      </dgm:t>
    </dgm:pt>
    <dgm:pt modelId="{38A8ABFA-DB5D-40EB-AE3D-B119E90AD46F}" type="sibTrans" cxnId="{1ACC7292-2E05-4BE2-AEEA-CB0B3F7969B7}">
      <dgm:prSet/>
      <dgm:spPr/>
      <dgm:t>
        <a:bodyPr/>
        <a:lstStyle/>
        <a:p>
          <a:endParaRPr lang="en-US"/>
        </a:p>
      </dgm:t>
    </dgm:pt>
    <dgm:pt modelId="{35303C25-B626-437D-9426-00367BF95F30}">
      <dgm:prSet custT="1"/>
      <dgm:spPr/>
      <dgm:t>
        <a:bodyPr/>
        <a:lstStyle/>
        <a:p>
          <a:r>
            <a:rPr lang="sk-SK" sz="2200" dirty="0">
              <a:solidFill>
                <a:schemeClr val="bg1"/>
              </a:solidFill>
              <a:hlinkClick xmlns:r="http://schemas.openxmlformats.org/officeDocument/2006/relationships" r:id="rId2" action="ppaction://hlinksldjump"/>
            </a:rPr>
            <a:t>Olomoucký sloup nejväčší trojice</a:t>
          </a:r>
          <a:endParaRPr lang="en-US" sz="2200" dirty="0">
            <a:solidFill>
              <a:schemeClr val="bg1"/>
            </a:solidFill>
          </a:endParaRPr>
        </a:p>
      </dgm:t>
    </dgm:pt>
    <dgm:pt modelId="{4FC3C089-1774-494C-823D-864F286CBBCF}" type="parTrans" cxnId="{FC62E62A-BEFF-43BA-A209-8A472A71600A}">
      <dgm:prSet/>
      <dgm:spPr/>
      <dgm:t>
        <a:bodyPr/>
        <a:lstStyle/>
        <a:p>
          <a:endParaRPr lang="en-US"/>
        </a:p>
      </dgm:t>
    </dgm:pt>
    <dgm:pt modelId="{FB9239C9-F250-41BA-8236-BC9F3BF69B14}" type="sibTrans" cxnId="{FC62E62A-BEFF-43BA-A209-8A472A71600A}">
      <dgm:prSet/>
      <dgm:spPr/>
      <dgm:t>
        <a:bodyPr/>
        <a:lstStyle/>
        <a:p>
          <a:endParaRPr lang="en-US"/>
        </a:p>
      </dgm:t>
    </dgm:pt>
    <dgm:pt modelId="{4A2832F9-4D57-49AB-9273-717A7FE25A7A}">
      <dgm:prSet custT="1"/>
      <dgm:spPr/>
      <dgm:t>
        <a:bodyPr/>
        <a:lstStyle/>
        <a:p>
          <a:r>
            <a:rPr lang="sk-SK" sz="2200" dirty="0">
              <a:solidFill>
                <a:schemeClr val="bg1"/>
              </a:solidFill>
              <a:hlinkClick xmlns:r="http://schemas.openxmlformats.org/officeDocument/2006/relationships" r:id="rId3" action="ppaction://hlinksldjump"/>
            </a:rPr>
            <a:t>Olomoucký hrad</a:t>
          </a:r>
          <a:endParaRPr lang="en-US" sz="2200" dirty="0">
            <a:solidFill>
              <a:schemeClr val="bg1"/>
            </a:solidFill>
          </a:endParaRPr>
        </a:p>
      </dgm:t>
    </dgm:pt>
    <dgm:pt modelId="{7A626520-8505-4075-A9D4-9DE638AF68FD}" type="parTrans" cxnId="{EFB68B81-214C-40C9-8986-3D035284078D}">
      <dgm:prSet/>
      <dgm:spPr/>
      <dgm:t>
        <a:bodyPr/>
        <a:lstStyle/>
        <a:p>
          <a:endParaRPr lang="en-US"/>
        </a:p>
      </dgm:t>
    </dgm:pt>
    <dgm:pt modelId="{AC54E320-8D67-4F76-996D-E0CD25D71575}" type="sibTrans" cxnId="{EFB68B81-214C-40C9-8986-3D035284078D}">
      <dgm:prSet/>
      <dgm:spPr/>
      <dgm:t>
        <a:bodyPr/>
        <a:lstStyle/>
        <a:p>
          <a:endParaRPr lang="en-US"/>
        </a:p>
      </dgm:t>
    </dgm:pt>
    <dgm:pt modelId="{76AD4D4F-D559-49B3-9945-14D587DF8CA0}">
      <dgm:prSet custT="1"/>
      <dgm:spPr/>
      <dgm:t>
        <a:bodyPr/>
        <a:lstStyle/>
        <a:p>
          <a:r>
            <a:rPr lang="sk-SK" sz="2200" dirty="0">
              <a:solidFill>
                <a:schemeClr val="bg1"/>
              </a:solidFill>
              <a:hlinkClick xmlns:r="http://schemas.openxmlformats.org/officeDocument/2006/relationships" r:id="rId4" action="ppaction://hlinksldjump"/>
            </a:rPr>
            <a:t>Zámek Náměšť na Hané</a:t>
          </a:r>
          <a:endParaRPr lang="en-US" sz="2200" dirty="0">
            <a:solidFill>
              <a:schemeClr val="bg1"/>
            </a:solidFill>
          </a:endParaRPr>
        </a:p>
      </dgm:t>
    </dgm:pt>
    <dgm:pt modelId="{EACC7198-6A8F-4579-9CA7-107740C52C1E}" type="parTrans" cxnId="{609FE531-A371-48CF-8F29-D2E2798E660E}">
      <dgm:prSet/>
      <dgm:spPr/>
      <dgm:t>
        <a:bodyPr/>
        <a:lstStyle/>
        <a:p>
          <a:endParaRPr lang="en-US"/>
        </a:p>
      </dgm:t>
    </dgm:pt>
    <dgm:pt modelId="{336EC875-EC7E-40B4-8D98-82CE6AA75FA9}" type="sibTrans" cxnId="{609FE531-A371-48CF-8F29-D2E2798E660E}">
      <dgm:prSet/>
      <dgm:spPr/>
      <dgm:t>
        <a:bodyPr/>
        <a:lstStyle/>
        <a:p>
          <a:endParaRPr lang="en-US"/>
        </a:p>
      </dgm:t>
    </dgm:pt>
    <dgm:pt modelId="{D15D4AA5-7199-413D-A398-F81D89D07224}">
      <dgm:prSet custT="1"/>
      <dgm:spPr/>
      <dgm:t>
        <a:bodyPr/>
        <a:lstStyle/>
        <a:p>
          <a:r>
            <a:rPr lang="sk-SK" sz="2200" dirty="0">
              <a:solidFill>
                <a:schemeClr val="bg1"/>
              </a:solidFill>
              <a:hlinkClick xmlns:r="http://schemas.openxmlformats.org/officeDocument/2006/relationships" r:id="rId5" action="ppaction://hlinksldjump"/>
            </a:rPr>
            <a:t>Budova olomouckej radnice</a:t>
          </a:r>
          <a:endParaRPr lang="en-US" sz="2200" dirty="0">
            <a:solidFill>
              <a:schemeClr val="bg1"/>
            </a:solidFill>
          </a:endParaRPr>
        </a:p>
      </dgm:t>
    </dgm:pt>
    <dgm:pt modelId="{C85DAE39-347B-49B0-92BD-A938CDA7FE17}" type="parTrans" cxnId="{92E3F44B-A7A5-457C-9E00-CE591AE1B31C}">
      <dgm:prSet/>
      <dgm:spPr/>
      <dgm:t>
        <a:bodyPr/>
        <a:lstStyle/>
        <a:p>
          <a:endParaRPr lang="en-US"/>
        </a:p>
      </dgm:t>
    </dgm:pt>
    <dgm:pt modelId="{E2B7B274-4ED2-4EE0-BF3F-F629D82F11A7}" type="sibTrans" cxnId="{92E3F44B-A7A5-457C-9E00-CE591AE1B31C}">
      <dgm:prSet/>
      <dgm:spPr/>
      <dgm:t>
        <a:bodyPr/>
        <a:lstStyle/>
        <a:p>
          <a:endParaRPr lang="en-US"/>
        </a:p>
      </dgm:t>
    </dgm:pt>
    <dgm:pt modelId="{868494D8-4518-4DC8-9CAC-AEE1E8E0F3F7}">
      <dgm:prSet custT="1"/>
      <dgm:spPr/>
      <dgm:t>
        <a:bodyPr/>
        <a:lstStyle/>
        <a:p>
          <a:r>
            <a:rPr lang="sk-SK" sz="2200" dirty="0">
              <a:solidFill>
                <a:schemeClr val="bg1"/>
              </a:solidFill>
              <a:hlinkClick xmlns:r="http://schemas.openxmlformats.org/officeDocument/2006/relationships" r:id="rId6" action="ppaction://hlinksldjump"/>
            </a:rPr>
            <a:t>Olomoucká ZOO – Svätý kopček</a:t>
          </a:r>
          <a:endParaRPr lang="en-US" sz="2200" dirty="0">
            <a:solidFill>
              <a:schemeClr val="bg1"/>
            </a:solidFill>
          </a:endParaRPr>
        </a:p>
      </dgm:t>
    </dgm:pt>
    <dgm:pt modelId="{C9E28B4C-6D68-41C9-80A3-8D48E64033CC}" type="parTrans" cxnId="{EA996798-9F42-4B24-A58B-F04372FD0F4C}">
      <dgm:prSet/>
      <dgm:spPr/>
      <dgm:t>
        <a:bodyPr/>
        <a:lstStyle/>
        <a:p>
          <a:endParaRPr lang="en-US"/>
        </a:p>
      </dgm:t>
    </dgm:pt>
    <dgm:pt modelId="{E23AF339-0A3C-4BDE-B311-92151B19D2C4}" type="sibTrans" cxnId="{EA996798-9F42-4B24-A58B-F04372FD0F4C}">
      <dgm:prSet/>
      <dgm:spPr/>
      <dgm:t>
        <a:bodyPr/>
        <a:lstStyle/>
        <a:p>
          <a:endParaRPr lang="en-US"/>
        </a:p>
      </dgm:t>
    </dgm:pt>
    <dgm:pt modelId="{77EF2FBE-4138-43A8-8E4B-C886EBAC75F6}">
      <dgm:prSet custT="1"/>
      <dgm:spPr/>
      <dgm:t>
        <a:bodyPr/>
        <a:lstStyle/>
        <a:p>
          <a:r>
            <a:rPr lang="sk-SK" sz="2200" dirty="0">
              <a:solidFill>
                <a:schemeClr val="bg1"/>
              </a:solidFill>
              <a:hlinkClick xmlns:r="http://schemas.openxmlformats.org/officeDocument/2006/relationships" r:id="rId7" action="ppaction://hlinksldjump"/>
            </a:rPr>
            <a:t>Bezručovy sady – Olomoucká pevnosť</a:t>
          </a:r>
          <a:endParaRPr lang="en-US" sz="2200" dirty="0">
            <a:solidFill>
              <a:schemeClr val="bg1"/>
            </a:solidFill>
          </a:endParaRPr>
        </a:p>
      </dgm:t>
    </dgm:pt>
    <dgm:pt modelId="{701370B3-C02E-4BED-8088-20DD136321B9}" type="parTrans" cxnId="{F392FFDD-5A47-4FF3-928B-5385AC8AA227}">
      <dgm:prSet/>
      <dgm:spPr/>
      <dgm:t>
        <a:bodyPr/>
        <a:lstStyle/>
        <a:p>
          <a:endParaRPr lang="en-US"/>
        </a:p>
      </dgm:t>
    </dgm:pt>
    <dgm:pt modelId="{11999F4E-3DA8-4270-A72E-695475A75930}" type="sibTrans" cxnId="{F392FFDD-5A47-4FF3-928B-5385AC8AA227}">
      <dgm:prSet/>
      <dgm:spPr/>
      <dgm:t>
        <a:bodyPr/>
        <a:lstStyle/>
        <a:p>
          <a:endParaRPr lang="en-US"/>
        </a:p>
      </dgm:t>
    </dgm:pt>
    <dgm:pt modelId="{3433E370-4140-4C25-A01E-65149CBBD2F0}">
      <dgm:prSet custT="1"/>
      <dgm:spPr/>
      <dgm:t>
        <a:bodyPr/>
        <a:lstStyle/>
        <a:p>
          <a:r>
            <a:rPr lang="sk-SK" sz="2200" dirty="0">
              <a:solidFill>
                <a:schemeClr val="bg1"/>
              </a:solidFill>
              <a:hlinkClick xmlns:r="http://schemas.openxmlformats.org/officeDocument/2006/relationships" r:id="rId8" action="ppaction://hlinksldjump"/>
            </a:rPr>
            <a:t>Arcidiecézne múzeum</a:t>
          </a:r>
          <a:endParaRPr lang="sk-SK" sz="2200" dirty="0">
            <a:solidFill>
              <a:schemeClr val="bg1"/>
            </a:solidFill>
          </a:endParaRPr>
        </a:p>
      </dgm:t>
    </dgm:pt>
    <dgm:pt modelId="{9A8B5789-50E0-4020-8A9E-508D712DC03C}" type="parTrans" cxnId="{0896C181-723E-4850-8E3B-5EB3944474A7}">
      <dgm:prSet/>
      <dgm:spPr/>
      <dgm:t>
        <a:bodyPr/>
        <a:lstStyle/>
        <a:p>
          <a:endParaRPr lang="en-US"/>
        </a:p>
      </dgm:t>
    </dgm:pt>
    <dgm:pt modelId="{4D8D9C2B-05B8-4D96-A17B-493365416E9B}" type="sibTrans" cxnId="{0896C181-723E-4850-8E3B-5EB3944474A7}">
      <dgm:prSet/>
      <dgm:spPr/>
      <dgm:t>
        <a:bodyPr/>
        <a:lstStyle/>
        <a:p>
          <a:endParaRPr lang="en-US"/>
        </a:p>
      </dgm:t>
    </dgm:pt>
    <dgm:pt modelId="{F0804883-BC94-416D-9D1F-3CF952AB8261}">
      <dgm:prSet custT="1"/>
      <dgm:spPr/>
      <dgm:t>
        <a:bodyPr/>
        <a:lstStyle/>
        <a:p>
          <a:r>
            <a:rPr lang="sk-SK" sz="2200" dirty="0">
              <a:solidFill>
                <a:schemeClr val="bg1"/>
              </a:solidFill>
              <a:hlinkClick xmlns:r="http://schemas.openxmlformats.org/officeDocument/2006/relationships" r:id="rId9" action="ppaction://hlinksldjump"/>
            </a:rPr>
            <a:t>Malý Kosíř</a:t>
          </a:r>
          <a:endParaRPr lang="sk-SK" sz="2200" dirty="0">
            <a:solidFill>
              <a:schemeClr val="bg1"/>
            </a:solidFill>
          </a:endParaRPr>
        </a:p>
      </dgm:t>
    </dgm:pt>
    <dgm:pt modelId="{C0E278E4-EE0E-493C-8F1A-8248137F450F}" type="parTrans" cxnId="{2F8251E7-2465-43F1-899E-DFDB9EA35D9D}">
      <dgm:prSet/>
      <dgm:spPr/>
      <dgm:t>
        <a:bodyPr/>
        <a:lstStyle/>
        <a:p>
          <a:endParaRPr lang="sk-SK"/>
        </a:p>
      </dgm:t>
    </dgm:pt>
    <dgm:pt modelId="{D780D922-EC15-421D-AD29-628471BA13B0}" type="sibTrans" cxnId="{2F8251E7-2465-43F1-899E-DFDB9EA35D9D}">
      <dgm:prSet/>
      <dgm:spPr/>
      <dgm:t>
        <a:bodyPr/>
        <a:lstStyle/>
        <a:p>
          <a:endParaRPr lang="sk-SK"/>
        </a:p>
      </dgm:t>
    </dgm:pt>
    <dgm:pt modelId="{A052467D-2829-4FFE-961E-2F29361084DD}">
      <dgm:prSet custT="1"/>
      <dgm:spPr/>
      <dgm:t>
        <a:bodyPr/>
        <a:lstStyle/>
        <a:p>
          <a:r>
            <a:rPr lang="sk-SK" sz="2200" dirty="0">
              <a:solidFill>
                <a:schemeClr val="bg1"/>
              </a:solidFill>
              <a:hlinkClick xmlns:r="http://schemas.openxmlformats.org/officeDocument/2006/relationships" r:id="rId10" action="ppaction://hlinksldjump"/>
            </a:rPr>
            <a:t>Muzeum Veteránů</a:t>
          </a:r>
          <a:endParaRPr lang="en-US" sz="2200" dirty="0">
            <a:solidFill>
              <a:schemeClr val="bg1"/>
            </a:solidFill>
          </a:endParaRPr>
        </a:p>
      </dgm:t>
    </dgm:pt>
    <dgm:pt modelId="{2C122813-6711-41AA-A162-35DECBB7BACF}" type="parTrans" cxnId="{60EEF2F6-13C4-4E32-9F7A-B50794A2287F}">
      <dgm:prSet/>
      <dgm:spPr/>
      <dgm:t>
        <a:bodyPr/>
        <a:lstStyle/>
        <a:p>
          <a:endParaRPr lang="sk-SK"/>
        </a:p>
      </dgm:t>
    </dgm:pt>
    <dgm:pt modelId="{A36E68C0-7979-494D-BD03-5694BF9EFB3B}" type="sibTrans" cxnId="{60EEF2F6-13C4-4E32-9F7A-B50794A2287F}">
      <dgm:prSet/>
      <dgm:spPr/>
      <dgm:t>
        <a:bodyPr/>
        <a:lstStyle/>
        <a:p>
          <a:endParaRPr lang="sk-SK"/>
        </a:p>
      </dgm:t>
    </dgm:pt>
    <dgm:pt modelId="{6003211A-5FAB-46F1-A4CD-D18815414006}">
      <dgm:prSet custT="1"/>
      <dgm:spPr/>
      <dgm:t>
        <a:bodyPr/>
        <a:lstStyle/>
        <a:p>
          <a:r>
            <a:rPr lang="sk-SK" sz="2200" dirty="0">
              <a:solidFill>
                <a:schemeClr val="bg1"/>
              </a:solidFill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Olomoucké pevnosti</a:t>
          </a:r>
          <a:endParaRPr lang="sk-SK" sz="2200" dirty="0">
            <a:solidFill>
              <a:schemeClr val="bg1"/>
            </a:solidFill>
          </a:endParaRPr>
        </a:p>
      </dgm:t>
    </dgm:pt>
    <dgm:pt modelId="{CC1FA36A-532E-4EF6-8634-1A2CB3113942}" type="parTrans" cxnId="{ADA3CD47-49DE-428E-BF17-5607F84BAA5C}">
      <dgm:prSet/>
      <dgm:spPr/>
      <dgm:t>
        <a:bodyPr/>
        <a:lstStyle/>
        <a:p>
          <a:endParaRPr lang="sk-SK"/>
        </a:p>
      </dgm:t>
    </dgm:pt>
    <dgm:pt modelId="{5E9F6C56-4571-4501-991F-FE40A8C6F1E7}" type="sibTrans" cxnId="{ADA3CD47-49DE-428E-BF17-5607F84BAA5C}">
      <dgm:prSet/>
      <dgm:spPr/>
      <dgm:t>
        <a:bodyPr/>
        <a:lstStyle/>
        <a:p>
          <a:endParaRPr lang="sk-SK"/>
        </a:p>
      </dgm:t>
    </dgm:pt>
    <dgm:pt modelId="{8ECFD958-B57C-4E57-9090-DCE060A13C01}" type="pres">
      <dgm:prSet presAssocID="{E7119AF6-7363-46E0-A470-E160A4D05D8A}" presName="linear" presStyleCnt="0">
        <dgm:presLayoutVars>
          <dgm:animLvl val="lvl"/>
          <dgm:resizeHandles val="exact"/>
        </dgm:presLayoutVars>
      </dgm:prSet>
      <dgm:spPr/>
    </dgm:pt>
    <dgm:pt modelId="{80EBC3D7-8523-4FD9-AAB4-67C0A9DBF890}" type="pres">
      <dgm:prSet presAssocID="{8B480B3B-C471-4574-A175-3708AAD3A543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C35B6B90-AB9F-4194-B437-17352D7FC79B}" type="pres">
      <dgm:prSet presAssocID="{38A8ABFA-DB5D-40EB-AE3D-B119E90AD46F}" presName="spacer" presStyleCnt="0"/>
      <dgm:spPr/>
    </dgm:pt>
    <dgm:pt modelId="{A861233E-21DF-4701-92E0-F954C38B0050}" type="pres">
      <dgm:prSet presAssocID="{35303C25-B626-437D-9426-00367BF95F30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C28F25C2-93D3-4919-B5D3-1DB1A36CB79D}" type="pres">
      <dgm:prSet presAssocID="{FB9239C9-F250-41BA-8236-BC9F3BF69B14}" presName="spacer" presStyleCnt="0"/>
      <dgm:spPr/>
    </dgm:pt>
    <dgm:pt modelId="{4E047A22-34DE-49BE-B6FE-B67287E5C5CB}" type="pres">
      <dgm:prSet presAssocID="{4A2832F9-4D57-49AB-9273-717A7FE25A7A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734F8B08-0636-4012-AAEE-76CFCD7C5B88}" type="pres">
      <dgm:prSet presAssocID="{AC54E320-8D67-4F76-996D-E0CD25D71575}" presName="spacer" presStyleCnt="0"/>
      <dgm:spPr/>
    </dgm:pt>
    <dgm:pt modelId="{26A6ED49-9812-4110-BEAB-293326A0FCA2}" type="pres">
      <dgm:prSet presAssocID="{76AD4D4F-D559-49B3-9945-14D587DF8CA0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D469F644-BB0D-4174-8CA1-4D2F7D1244C2}" type="pres">
      <dgm:prSet presAssocID="{336EC875-EC7E-40B4-8D98-82CE6AA75FA9}" presName="spacer" presStyleCnt="0"/>
      <dgm:spPr/>
    </dgm:pt>
    <dgm:pt modelId="{C83FE789-586A-4CBA-B50C-D3DA90CA82F2}" type="pres">
      <dgm:prSet presAssocID="{D15D4AA5-7199-413D-A398-F81D89D07224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49507A0B-FDE0-4394-AF71-C748F746B708}" type="pres">
      <dgm:prSet presAssocID="{E2B7B274-4ED2-4EE0-BF3F-F629D82F11A7}" presName="spacer" presStyleCnt="0"/>
      <dgm:spPr/>
    </dgm:pt>
    <dgm:pt modelId="{6789863A-C9AA-4352-BD34-72FC4DEF0F93}" type="pres">
      <dgm:prSet presAssocID="{868494D8-4518-4DC8-9CAC-AEE1E8E0F3F7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C08EB246-B3D5-40FB-B386-C4EE9DC875A2}" type="pres">
      <dgm:prSet presAssocID="{E23AF339-0A3C-4BDE-B311-92151B19D2C4}" presName="spacer" presStyleCnt="0"/>
      <dgm:spPr/>
    </dgm:pt>
    <dgm:pt modelId="{0AE4CE69-AE86-4EC8-9EA3-8310476E88E7}" type="pres">
      <dgm:prSet presAssocID="{77EF2FBE-4138-43A8-8E4B-C886EBAC75F6}" presName="parentText" presStyleLbl="node1" presStyleIdx="6" presStyleCnt="11" custLinFactNeighborX="-5371">
        <dgm:presLayoutVars>
          <dgm:chMax val="0"/>
          <dgm:bulletEnabled val="1"/>
        </dgm:presLayoutVars>
      </dgm:prSet>
      <dgm:spPr/>
    </dgm:pt>
    <dgm:pt modelId="{C04948F9-27E9-48CA-9711-262E42D10E89}" type="pres">
      <dgm:prSet presAssocID="{11999F4E-3DA8-4270-A72E-695475A75930}" presName="spacer" presStyleCnt="0"/>
      <dgm:spPr/>
    </dgm:pt>
    <dgm:pt modelId="{21DD275B-AD5C-4204-BF66-924CBD8B2914}" type="pres">
      <dgm:prSet presAssocID="{A052467D-2829-4FFE-961E-2F29361084DD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37EAAFD3-3D76-49CC-BF4B-469A062D0C61}" type="pres">
      <dgm:prSet presAssocID="{A36E68C0-7979-494D-BD03-5694BF9EFB3B}" presName="spacer" presStyleCnt="0"/>
      <dgm:spPr/>
    </dgm:pt>
    <dgm:pt modelId="{BD7F6D0C-9885-4F40-A5DD-D1821CCEDA8C}" type="pres">
      <dgm:prSet presAssocID="{3433E370-4140-4C25-A01E-65149CBBD2F0}" presName="parentText" presStyleLbl="node1" presStyleIdx="8" presStyleCnt="11" custLinFactNeighborX="-25362" custLinFactNeighborY="-12195">
        <dgm:presLayoutVars>
          <dgm:chMax val="0"/>
          <dgm:bulletEnabled val="1"/>
        </dgm:presLayoutVars>
      </dgm:prSet>
      <dgm:spPr/>
    </dgm:pt>
    <dgm:pt modelId="{18A7AD05-31F8-45AD-BAB3-87F2ADEA1F02}" type="pres">
      <dgm:prSet presAssocID="{4D8D9C2B-05B8-4D96-A17B-493365416E9B}" presName="spacer" presStyleCnt="0"/>
      <dgm:spPr/>
    </dgm:pt>
    <dgm:pt modelId="{61973E05-F998-4BDE-AD46-A7DA357726C7}" type="pres">
      <dgm:prSet presAssocID="{F0804883-BC94-416D-9D1F-3CF952AB8261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0AD7D983-A5D3-427D-82CC-C7A7664961AE}" type="pres">
      <dgm:prSet presAssocID="{D780D922-EC15-421D-AD29-628471BA13B0}" presName="spacer" presStyleCnt="0"/>
      <dgm:spPr/>
    </dgm:pt>
    <dgm:pt modelId="{155E9724-882D-4E9E-9E81-249F0B5B43FD}" type="pres">
      <dgm:prSet presAssocID="{6003211A-5FAB-46F1-A4CD-D18815414006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FC62E62A-BEFF-43BA-A209-8A472A71600A}" srcId="{E7119AF6-7363-46E0-A470-E160A4D05D8A}" destId="{35303C25-B626-437D-9426-00367BF95F30}" srcOrd="1" destOrd="0" parTransId="{4FC3C089-1774-494C-823D-864F286CBBCF}" sibTransId="{FB9239C9-F250-41BA-8236-BC9F3BF69B14}"/>
    <dgm:cxn modelId="{609FE531-A371-48CF-8F29-D2E2798E660E}" srcId="{E7119AF6-7363-46E0-A470-E160A4D05D8A}" destId="{76AD4D4F-D559-49B3-9945-14D587DF8CA0}" srcOrd="3" destOrd="0" parTransId="{EACC7198-6A8F-4579-9CA7-107740C52C1E}" sibTransId="{336EC875-EC7E-40B4-8D98-82CE6AA75FA9}"/>
    <dgm:cxn modelId="{7C3A8C37-6144-407A-AD9F-C76DF4EB1C6E}" type="presOf" srcId="{8B480B3B-C471-4574-A175-3708AAD3A543}" destId="{80EBC3D7-8523-4FD9-AAB4-67C0A9DBF890}" srcOrd="0" destOrd="0" presId="urn:microsoft.com/office/officeart/2005/8/layout/vList2"/>
    <dgm:cxn modelId="{55D6F33D-37BD-4AA7-9CB8-22D774309F59}" type="presOf" srcId="{6003211A-5FAB-46F1-A4CD-D18815414006}" destId="{155E9724-882D-4E9E-9E81-249F0B5B43FD}" srcOrd="0" destOrd="0" presId="urn:microsoft.com/office/officeart/2005/8/layout/vList2"/>
    <dgm:cxn modelId="{ADA3CD47-49DE-428E-BF17-5607F84BAA5C}" srcId="{E7119AF6-7363-46E0-A470-E160A4D05D8A}" destId="{6003211A-5FAB-46F1-A4CD-D18815414006}" srcOrd="10" destOrd="0" parTransId="{CC1FA36A-532E-4EF6-8634-1A2CB3113942}" sibTransId="{5E9F6C56-4571-4501-991F-FE40A8C6F1E7}"/>
    <dgm:cxn modelId="{2E15574A-3D14-49E7-B8D2-FEFAEE12FEE1}" type="presOf" srcId="{F0804883-BC94-416D-9D1F-3CF952AB8261}" destId="{61973E05-F998-4BDE-AD46-A7DA357726C7}" srcOrd="0" destOrd="0" presId="urn:microsoft.com/office/officeart/2005/8/layout/vList2"/>
    <dgm:cxn modelId="{92E3F44B-A7A5-457C-9E00-CE591AE1B31C}" srcId="{E7119AF6-7363-46E0-A470-E160A4D05D8A}" destId="{D15D4AA5-7199-413D-A398-F81D89D07224}" srcOrd="4" destOrd="0" parTransId="{C85DAE39-347B-49B0-92BD-A938CDA7FE17}" sibTransId="{E2B7B274-4ED2-4EE0-BF3F-F629D82F11A7}"/>
    <dgm:cxn modelId="{C771E56D-05E2-4718-A588-9F253EE6695E}" type="presOf" srcId="{76AD4D4F-D559-49B3-9945-14D587DF8CA0}" destId="{26A6ED49-9812-4110-BEAB-293326A0FCA2}" srcOrd="0" destOrd="0" presId="urn:microsoft.com/office/officeart/2005/8/layout/vList2"/>
    <dgm:cxn modelId="{31015B6E-5479-4FE4-BBF9-96DF84DC2BDE}" type="presOf" srcId="{77EF2FBE-4138-43A8-8E4B-C886EBAC75F6}" destId="{0AE4CE69-AE86-4EC8-9EA3-8310476E88E7}" srcOrd="0" destOrd="0" presId="urn:microsoft.com/office/officeart/2005/8/layout/vList2"/>
    <dgm:cxn modelId="{2DE9E371-1A8E-4328-B863-5CA19FB04B57}" type="presOf" srcId="{3433E370-4140-4C25-A01E-65149CBBD2F0}" destId="{BD7F6D0C-9885-4F40-A5DD-D1821CCEDA8C}" srcOrd="0" destOrd="0" presId="urn:microsoft.com/office/officeart/2005/8/layout/vList2"/>
    <dgm:cxn modelId="{234FF97D-3462-45A9-96E0-E4A6110034AE}" type="presOf" srcId="{D15D4AA5-7199-413D-A398-F81D89D07224}" destId="{C83FE789-586A-4CBA-B50C-D3DA90CA82F2}" srcOrd="0" destOrd="0" presId="urn:microsoft.com/office/officeart/2005/8/layout/vList2"/>
    <dgm:cxn modelId="{EFB68B81-214C-40C9-8986-3D035284078D}" srcId="{E7119AF6-7363-46E0-A470-E160A4D05D8A}" destId="{4A2832F9-4D57-49AB-9273-717A7FE25A7A}" srcOrd="2" destOrd="0" parTransId="{7A626520-8505-4075-A9D4-9DE638AF68FD}" sibTransId="{AC54E320-8D67-4F76-996D-E0CD25D71575}"/>
    <dgm:cxn modelId="{0896C181-723E-4850-8E3B-5EB3944474A7}" srcId="{E7119AF6-7363-46E0-A470-E160A4D05D8A}" destId="{3433E370-4140-4C25-A01E-65149CBBD2F0}" srcOrd="8" destOrd="0" parTransId="{9A8B5789-50E0-4020-8A9E-508D712DC03C}" sibTransId="{4D8D9C2B-05B8-4D96-A17B-493365416E9B}"/>
    <dgm:cxn modelId="{1ACC7292-2E05-4BE2-AEEA-CB0B3F7969B7}" srcId="{E7119AF6-7363-46E0-A470-E160A4D05D8A}" destId="{8B480B3B-C471-4574-A175-3708AAD3A543}" srcOrd="0" destOrd="0" parTransId="{532C723D-0E25-40C9-821B-8261EACC08FF}" sibTransId="{38A8ABFA-DB5D-40EB-AE3D-B119E90AD46F}"/>
    <dgm:cxn modelId="{EA996798-9F42-4B24-A58B-F04372FD0F4C}" srcId="{E7119AF6-7363-46E0-A470-E160A4D05D8A}" destId="{868494D8-4518-4DC8-9CAC-AEE1E8E0F3F7}" srcOrd="5" destOrd="0" parTransId="{C9E28B4C-6D68-41C9-80A3-8D48E64033CC}" sibTransId="{E23AF339-0A3C-4BDE-B311-92151B19D2C4}"/>
    <dgm:cxn modelId="{6B3CB3AA-292B-4AA5-AC8D-F5FE42D10792}" type="presOf" srcId="{35303C25-B626-437D-9426-00367BF95F30}" destId="{A861233E-21DF-4701-92E0-F954C38B0050}" srcOrd="0" destOrd="0" presId="urn:microsoft.com/office/officeart/2005/8/layout/vList2"/>
    <dgm:cxn modelId="{7CB09FB2-8107-4AB3-8DC9-2D4BF7974C0B}" type="presOf" srcId="{868494D8-4518-4DC8-9CAC-AEE1E8E0F3F7}" destId="{6789863A-C9AA-4352-BD34-72FC4DEF0F93}" srcOrd="0" destOrd="0" presId="urn:microsoft.com/office/officeart/2005/8/layout/vList2"/>
    <dgm:cxn modelId="{9F7AB9C4-2A4B-412E-819A-E83FE4069CEE}" type="presOf" srcId="{E7119AF6-7363-46E0-A470-E160A4D05D8A}" destId="{8ECFD958-B57C-4E57-9090-DCE060A13C01}" srcOrd="0" destOrd="0" presId="urn:microsoft.com/office/officeart/2005/8/layout/vList2"/>
    <dgm:cxn modelId="{6A4AFBDC-0D5E-40B1-855E-4361C5C1471E}" type="presOf" srcId="{4A2832F9-4D57-49AB-9273-717A7FE25A7A}" destId="{4E047A22-34DE-49BE-B6FE-B67287E5C5CB}" srcOrd="0" destOrd="0" presId="urn:microsoft.com/office/officeart/2005/8/layout/vList2"/>
    <dgm:cxn modelId="{F392FFDD-5A47-4FF3-928B-5385AC8AA227}" srcId="{E7119AF6-7363-46E0-A470-E160A4D05D8A}" destId="{77EF2FBE-4138-43A8-8E4B-C886EBAC75F6}" srcOrd="6" destOrd="0" parTransId="{701370B3-C02E-4BED-8088-20DD136321B9}" sibTransId="{11999F4E-3DA8-4270-A72E-695475A75930}"/>
    <dgm:cxn modelId="{81ADE0E1-F5C1-419C-8342-997EAF4BF200}" type="presOf" srcId="{A052467D-2829-4FFE-961E-2F29361084DD}" destId="{21DD275B-AD5C-4204-BF66-924CBD8B2914}" srcOrd="0" destOrd="0" presId="urn:microsoft.com/office/officeart/2005/8/layout/vList2"/>
    <dgm:cxn modelId="{2F8251E7-2465-43F1-899E-DFDB9EA35D9D}" srcId="{E7119AF6-7363-46E0-A470-E160A4D05D8A}" destId="{F0804883-BC94-416D-9D1F-3CF952AB8261}" srcOrd="9" destOrd="0" parTransId="{C0E278E4-EE0E-493C-8F1A-8248137F450F}" sibTransId="{D780D922-EC15-421D-AD29-628471BA13B0}"/>
    <dgm:cxn modelId="{60EEF2F6-13C4-4E32-9F7A-B50794A2287F}" srcId="{E7119AF6-7363-46E0-A470-E160A4D05D8A}" destId="{A052467D-2829-4FFE-961E-2F29361084DD}" srcOrd="7" destOrd="0" parTransId="{2C122813-6711-41AA-A162-35DECBB7BACF}" sibTransId="{A36E68C0-7979-494D-BD03-5694BF9EFB3B}"/>
    <dgm:cxn modelId="{C1D5CD92-1222-478A-B02F-841DB166ECDA}" type="presParOf" srcId="{8ECFD958-B57C-4E57-9090-DCE060A13C01}" destId="{80EBC3D7-8523-4FD9-AAB4-67C0A9DBF890}" srcOrd="0" destOrd="0" presId="urn:microsoft.com/office/officeart/2005/8/layout/vList2"/>
    <dgm:cxn modelId="{92D94166-4A2C-4F15-AAD2-2DDA6050AC32}" type="presParOf" srcId="{8ECFD958-B57C-4E57-9090-DCE060A13C01}" destId="{C35B6B90-AB9F-4194-B437-17352D7FC79B}" srcOrd="1" destOrd="0" presId="urn:microsoft.com/office/officeart/2005/8/layout/vList2"/>
    <dgm:cxn modelId="{B412F992-27B6-41B6-AA13-20E4F03D23AC}" type="presParOf" srcId="{8ECFD958-B57C-4E57-9090-DCE060A13C01}" destId="{A861233E-21DF-4701-92E0-F954C38B0050}" srcOrd="2" destOrd="0" presId="urn:microsoft.com/office/officeart/2005/8/layout/vList2"/>
    <dgm:cxn modelId="{E2806DB0-13EB-4BD3-8E4F-3F3D98B31635}" type="presParOf" srcId="{8ECFD958-B57C-4E57-9090-DCE060A13C01}" destId="{C28F25C2-93D3-4919-B5D3-1DB1A36CB79D}" srcOrd="3" destOrd="0" presId="urn:microsoft.com/office/officeart/2005/8/layout/vList2"/>
    <dgm:cxn modelId="{67EADB6A-4819-4DAA-865A-19F16DBA3EC7}" type="presParOf" srcId="{8ECFD958-B57C-4E57-9090-DCE060A13C01}" destId="{4E047A22-34DE-49BE-B6FE-B67287E5C5CB}" srcOrd="4" destOrd="0" presId="urn:microsoft.com/office/officeart/2005/8/layout/vList2"/>
    <dgm:cxn modelId="{B2AFA9C8-52BC-4E87-9D5C-396B3572F46E}" type="presParOf" srcId="{8ECFD958-B57C-4E57-9090-DCE060A13C01}" destId="{734F8B08-0636-4012-AAEE-76CFCD7C5B88}" srcOrd="5" destOrd="0" presId="urn:microsoft.com/office/officeart/2005/8/layout/vList2"/>
    <dgm:cxn modelId="{3CC74B41-D2E3-4EF4-BC1A-DCA408CE95EE}" type="presParOf" srcId="{8ECFD958-B57C-4E57-9090-DCE060A13C01}" destId="{26A6ED49-9812-4110-BEAB-293326A0FCA2}" srcOrd="6" destOrd="0" presId="urn:microsoft.com/office/officeart/2005/8/layout/vList2"/>
    <dgm:cxn modelId="{79789FA9-7FAF-4658-90A8-DC81FC46DC0E}" type="presParOf" srcId="{8ECFD958-B57C-4E57-9090-DCE060A13C01}" destId="{D469F644-BB0D-4174-8CA1-4D2F7D1244C2}" srcOrd="7" destOrd="0" presId="urn:microsoft.com/office/officeart/2005/8/layout/vList2"/>
    <dgm:cxn modelId="{322B777E-4008-4183-A8C4-F0313FC8C6C9}" type="presParOf" srcId="{8ECFD958-B57C-4E57-9090-DCE060A13C01}" destId="{C83FE789-586A-4CBA-B50C-D3DA90CA82F2}" srcOrd="8" destOrd="0" presId="urn:microsoft.com/office/officeart/2005/8/layout/vList2"/>
    <dgm:cxn modelId="{720A0DEF-CD63-4CCD-A49F-1E0AFA166E08}" type="presParOf" srcId="{8ECFD958-B57C-4E57-9090-DCE060A13C01}" destId="{49507A0B-FDE0-4394-AF71-C748F746B708}" srcOrd="9" destOrd="0" presId="urn:microsoft.com/office/officeart/2005/8/layout/vList2"/>
    <dgm:cxn modelId="{BB8CDA9F-9962-442F-8195-BC11654B33FC}" type="presParOf" srcId="{8ECFD958-B57C-4E57-9090-DCE060A13C01}" destId="{6789863A-C9AA-4352-BD34-72FC4DEF0F93}" srcOrd="10" destOrd="0" presId="urn:microsoft.com/office/officeart/2005/8/layout/vList2"/>
    <dgm:cxn modelId="{8D5EB943-5A00-418F-9277-2F590DB8D158}" type="presParOf" srcId="{8ECFD958-B57C-4E57-9090-DCE060A13C01}" destId="{C08EB246-B3D5-40FB-B386-C4EE9DC875A2}" srcOrd="11" destOrd="0" presId="urn:microsoft.com/office/officeart/2005/8/layout/vList2"/>
    <dgm:cxn modelId="{7EA72563-760D-4474-A123-889E371670FA}" type="presParOf" srcId="{8ECFD958-B57C-4E57-9090-DCE060A13C01}" destId="{0AE4CE69-AE86-4EC8-9EA3-8310476E88E7}" srcOrd="12" destOrd="0" presId="urn:microsoft.com/office/officeart/2005/8/layout/vList2"/>
    <dgm:cxn modelId="{58A90E51-45F4-49B6-BB13-F950BFA23E84}" type="presParOf" srcId="{8ECFD958-B57C-4E57-9090-DCE060A13C01}" destId="{C04948F9-27E9-48CA-9711-262E42D10E89}" srcOrd="13" destOrd="0" presId="urn:microsoft.com/office/officeart/2005/8/layout/vList2"/>
    <dgm:cxn modelId="{A93028BD-1215-4385-8AEB-5F39B15B4C2A}" type="presParOf" srcId="{8ECFD958-B57C-4E57-9090-DCE060A13C01}" destId="{21DD275B-AD5C-4204-BF66-924CBD8B2914}" srcOrd="14" destOrd="0" presId="urn:microsoft.com/office/officeart/2005/8/layout/vList2"/>
    <dgm:cxn modelId="{CB66FF9D-E4A3-4163-85A7-BB0EE4B0B74C}" type="presParOf" srcId="{8ECFD958-B57C-4E57-9090-DCE060A13C01}" destId="{37EAAFD3-3D76-49CC-BF4B-469A062D0C61}" srcOrd="15" destOrd="0" presId="urn:microsoft.com/office/officeart/2005/8/layout/vList2"/>
    <dgm:cxn modelId="{FA2A9823-D5B2-4A47-968A-6A3417B2196C}" type="presParOf" srcId="{8ECFD958-B57C-4E57-9090-DCE060A13C01}" destId="{BD7F6D0C-9885-4F40-A5DD-D1821CCEDA8C}" srcOrd="16" destOrd="0" presId="urn:microsoft.com/office/officeart/2005/8/layout/vList2"/>
    <dgm:cxn modelId="{0FF63639-8A0E-42D8-A274-0811FC46DCE8}" type="presParOf" srcId="{8ECFD958-B57C-4E57-9090-DCE060A13C01}" destId="{18A7AD05-31F8-45AD-BAB3-87F2ADEA1F02}" srcOrd="17" destOrd="0" presId="urn:microsoft.com/office/officeart/2005/8/layout/vList2"/>
    <dgm:cxn modelId="{6A2CDDA3-A59B-4724-A272-C98EDC42C6B6}" type="presParOf" srcId="{8ECFD958-B57C-4E57-9090-DCE060A13C01}" destId="{61973E05-F998-4BDE-AD46-A7DA357726C7}" srcOrd="18" destOrd="0" presId="urn:microsoft.com/office/officeart/2005/8/layout/vList2"/>
    <dgm:cxn modelId="{2231D4F7-E09A-446C-92E2-2C4F5D5AAA27}" type="presParOf" srcId="{8ECFD958-B57C-4E57-9090-DCE060A13C01}" destId="{0AD7D983-A5D3-427D-82CC-C7A7664961AE}" srcOrd="19" destOrd="0" presId="urn:microsoft.com/office/officeart/2005/8/layout/vList2"/>
    <dgm:cxn modelId="{87407C28-A9A9-49CC-B219-7D2AC6635EFD}" type="presParOf" srcId="{8ECFD958-B57C-4E57-9090-DCE060A13C01}" destId="{155E9724-882D-4E9E-9E81-249F0B5B43FD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BC3D7-8523-4FD9-AAB4-67C0A9DBF890}">
      <dsp:nvSpPr>
        <dsp:cNvPr id="0" name=""/>
        <dsp:cNvSpPr/>
      </dsp:nvSpPr>
      <dsp:spPr>
        <a:xfrm>
          <a:off x="0" y="22152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Olomouc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130" y="47282"/>
        <a:ext cx="6511584" cy="464540"/>
      </dsp:txXfrm>
    </dsp:sp>
    <dsp:sp modelId="{A861233E-21DF-4701-92E0-F954C38B0050}">
      <dsp:nvSpPr>
        <dsp:cNvPr id="0" name=""/>
        <dsp:cNvSpPr/>
      </dsp:nvSpPr>
      <dsp:spPr>
        <a:xfrm>
          <a:off x="0" y="568632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48884"/>
                <a:satOff val="3201"/>
                <a:lumOff val="-3961"/>
                <a:alphaOff val="0"/>
                <a:tint val="96000"/>
                <a:lumMod val="100000"/>
              </a:schemeClr>
            </a:gs>
            <a:gs pos="78000">
              <a:schemeClr val="accent2">
                <a:hueOff val="48884"/>
                <a:satOff val="3201"/>
                <a:lumOff val="-396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Olomoucký sloup nejväčší trojice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130" y="593762"/>
        <a:ext cx="6511584" cy="464540"/>
      </dsp:txXfrm>
    </dsp:sp>
    <dsp:sp modelId="{4E047A22-34DE-49BE-B6FE-B67287E5C5CB}">
      <dsp:nvSpPr>
        <dsp:cNvPr id="0" name=""/>
        <dsp:cNvSpPr/>
      </dsp:nvSpPr>
      <dsp:spPr>
        <a:xfrm>
          <a:off x="0" y="1115112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97769"/>
                <a:satOff val="6403"/>
                <a:lumOff val="-7922"/>
                <a:alphaOff val="0"/>
                <a:tint val="96000"/>
                <a:lumMod val="100000"/>
              </a:schemeClr>
            </a:gs>
            <a:gs pos="78000">
              <a:schemeClr val="accent2">
                <a:hueOff val="97769"/>
                <a:satOff val="6403"/>
                <a:lumOff val="-792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Olomoucký hrad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130" y="1140242"/>
        <a:ext cx="6511584" cy="464540"/>
      </dsp:txXfrm>
    </dsp:sp>
    <dsp:sp modelId="{26A6ED49-9812-4110-BEAB-293326A0FCA2}">
      <dsp:nvSpPr>
        <dsp:cNvPr id="0" name=""/>
        <dsp:cNvSpPr/>
      </dsp:nvSpPr>
      <dsp:spPr>
        <a:xfrm>
          <a:off x="0" y="1661592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146653"/>
                <a:satOff val="9604"/>
                <a:lumOff val="-11883"/>
                <a:alphaOff val="0"/>
                <a:tint val="96000"/>
                <a:lumMod val="100000"/>
              </a:schemeClr>
            </a:gs>
            <a:gs pos="78000">
              <a:schemeClr val="accent2">
                <a:hueOff val="146653"/>
                <a:satOff val="9604"/>
                <a:lumOff val="-118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Zámek Náměšť na Hané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130" y="1686722"/>
        <a:ext cx="6511584" cy="464540"/>
      </dsp:txXfrm>
    </dsp:sp>
    <dsp:sp modelId="{C83FE789-586A-4CBA-B50C-D3DA90CA82F2}">
      <dsp:nvSpPr>
        <dsp:cNvPr id="0" name=""/>
        <dsp:cNvSpPr/>
      </dsp:nvSpPr>
      <dsp:spPr>
        <a:xfrm>
          <a:off x="0" y="2208072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195537"/>
                <a:satOff val="12806"/>
                <a:lumOff val="-15844"/>
                <a:alphaOff val="0"/>
                <a:tint val="96000"/>
                <a:lumMod val="100000"/>
              </a:schemeClr>
            </a:gs>
            <a:gs pos="78000">
              <a:schemeClr val="accent2">
                <a:hueOff val="195537"/>
                <a:satOff val="12806"/>
                <a:lumOff val="-1584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Budova olomouckej radnice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130" y="2233202"/>
        <a:ext cx="6511584" cy="464540"/>
      </dsp:txXfrm>
    </dsp:sp>
    <dsp:sp modelId="{6789863A-C9AA-4352-BD34-72FC4DEF0F93}">
      <dsp:nvSpPr>
        <dsp:cNvPr id="0" name=""/>
        <dsp:cNvSpPr/>
      </dsp:nvSpPr>
      <dsp:spPr>
        <a:xfrm>
          <a:off x="0" y="2754552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244422"/>
                <a:satOff val="16007"/>
                <a:lumOff val="-19805"/>
                <a:alphaOff val="0"/>
                <a:tint val="96000"/>
                <a:lumMod val="100000"/>
              </a:schemeClr>
            </a:gs>
            <a:gs pos="78000">
              <a:schemeClr val="accent2">
                <a:hueOff val="244422"/>
                <a:satOff val="16007"/>
                <a:lumOff val="-1980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Olomoucká ZOO – Svätý kopček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130" y="2779682"/>
        <a:ext cx="6511584" cy="464540"/>
      </dsp:txXfrm>
    </dsp:sp>
    <dsp:sp modelId="{0AE4CE69-AE86-4EC8-9EA3-8310476E88E7}">
      <dsp:nvSpPr>
        <dsp:cNvPr id="0" name=""/>
        <dsp:cNvSpPr/>
      </dsp:nvSpPr>
      <dsp:spPr>
        <a:xfrm>
          <a:off x="0" y="3301032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293306"/>
                <a:satOff val="19208"/>
                <a:lumOff val="-23767"/>
                <a:alphaOff val="0"/>
                <a:tint val="96000"/>
                <a:lumMod val="100000"/>
              </a:schemeClr>
            </a:gs>
            <a:gs pos="78000">
              <a:schemeClr val="accent2">
                <a:hueOff val="293306"/>
                <a:satOff val="19208"/>
                <a:lumOff val="-2376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Bezručovy sady – Olomoucká pevnosť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130" y="3326162"/>
        <a:ext cx="6511584" cy="464540"/>
      </dsp:txXfrm>
    </dsp:sp>
    <dsp:sp modelId="{21DD275B-AD5C-4204-BF66-924CBD8B2914}">
      <dsp:nvSpPr>
        <dsp:cNvPr id="0" name=""/>
        <dsp:cNvSpPr/>
      </dsp:nvSpPr>
      <dsp:spPr>
        <a:xfrm>
          <a:off x="0" y="3847513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342190"/>
                <a:satOff val="22410"/>
                <a:lumOff val="-27728"/>
                <a:alphaOff val="0"/>
                <a:tint val="96000"/>
                <a:lumMod val="100000"/>
              </a:schemeClr>
            </a:gs>
            <a:gs pos="78000">
              <a:schemeClr val="accent2">
                <a:hueOff val="342190"/>
                <a:satOff val="22410"/>
                <a:lumOff val="-2772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Muzeum Veteránů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130" y="3872643"/>
        <a:ext cx="6511584" cy="464540"/>
      </dsp:txXfrm>
    </dsp:sp>
    <dsp:sp modelId="{BD7F6D0C-9885-4F40-A5DD-D1821CCEDA8C}">
      <dsp:nvSpPr>
        <dsp:cNvPr id="0" name=""/>
        <dsp:cNvSpPr/>
      </dsp:nvSpPr>
      <dsp:spPr>
        <a:xfrm>
          <a:off x="0" y="4390129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391074"/>
                <a:satOff val="25611"/>
                <a:lumOff val="-31689"/>
                <a:alphaOff val="0"/>
                <a:tint val="96000"/>
                <a:lumMod val="100000"/>
              </a:schemeClr>
            </a:gs>
            <a:gs pos="78000">
              <a:schemeClr val="accent2">
                <a:hueOff val="391074"/>
                <a:satOff val="25611"/>
                <a:lumOff val="-3168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Arcidiecézne múzeum</a:t>
          </a:r>
          <a:endParaRPr lang="sk-SK" sz="2200" kern="1200" dirty="0">
            <a:solidFill>
              <a:schemeClr val="bg1"/>
            </a:solidFill>
          </a:endParaRPr>
        </a:p>
      </dsp:txBody>
      <dsp:txXfrm>
        <a:off x="25130" y="4415259"/>
        <a:ext cx="6511584" cy="464540"/>
      </dsp:txXfrm>
    </dsp:sp>
    <dsp:sp modelId="{61973E05-F998-4BDE-AD46-A7DA357726C7}">
      <dsp:nvSpPr>
        <dsp:cNvPr id="0" name=""/>
        <dsp:cNvSpPr/>
      </dsp:nvSpPr>
      <dsp:spPr>
        <a:xfrm>
          <a:off x="0" y="4940473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439959"/>
                <a:satOff val="28813"/>
                <a:lumOff val="-35650"/>
                <a:alphaOff val="0"/>
                <a:tint val="96000"/>
                <a:lumMod val="100000"/>
              </a:schemeClr>
            </a:gs>
            <a:gs pos="78000">
              <a:schemeClr val="accent2">
                <a:hueOff val="439959"/>
                <a:satOff val="28813"/>
                <a:lumOff val="-3565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Malý Kosíř</a:t>
          </a:r>
          <a:endParaRPr lang="sk-SK" sz="2200" kern="1200" dirty="0">
            <a:solidFill>
              <a:schemeClr val="bg1"/>
            </a:solidFill>
          </a:endParaRPr>
        </a:p>
      </dsp:txBody>
      <dsp:txXfrm>
        <a:off x="25130" y="4965603"/>
        <a:ext cx="6511584" cy="464540"/>
      </dsp:txXfrm>
    </dsp:sp>
    <dsp:sp modelId="{155E9724-882D-4E9E-9E81-249F0B5B43FD}">
      <dsp:nvSpPr>
        <dsp:cNvPr id="0" name=""/>
        <dsp:cNvSpPr/>
      </dsp:nvSpPr>
      <dsp:spPr>
        <a:xfrm>
          <a:off x="0" y="5486953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488843"/>
                <a:satOff val="32014"/>
                <a:lumOff val="-39611"/>
                <a:alphaOff val="0"/>
                <a:tint val="96000"/>
                <a:lumMod val="100000"/>
              </a:schemeClr>
            </a:gs>
            <a:gs pos="78000">
              <a:schemeClr val="accent2">
                <a:hueOff val="488843"/>
                <a:satOff val="32014"/>
                <a:lumOff val="-3961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Olomoucké pevnosti</a:t>
          </a:r>
          <a:endParaRPr lang="sk-SK" sz="2200" kern="1200" dirty="0">
            <a:solidFill>
              <a:schemeClr val="bg1"/>
            </a:solidFill>
          </a:endParaRPr>
        </a:p>
      </dsp:txBody>
      <dsp:txXfrm>
        <a:off x="25130" y="5512083"/>
        <a:ext cx="6511584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1EFAA-F6C5-46AF-9787-BCBA4D3868AC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8D58E-630E-4982-820E-1E64066DFA7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731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8D58E-630E-4982-820E-1E64066DFA77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75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6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03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9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0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9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18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70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54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21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23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75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83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68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0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27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59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C810-DF53-4C8B-A309-6CAC97F3272E}" type="datetimeFigureOut">
              <a:rPr lang="sk-SK" smtClean="0"/>
              <a:pPr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0D23BF-08CD-40BC-A850-D9F6FF802D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241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83D90-BED5-465B-8143-597C2A74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26000"/>
            <a:ext cx="8596667" cy="566738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Žilina, jún 2022								Účastník: Matúš Šustek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BF63B048-6C7B-4951-92D4-67C733D2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5349389"/>
            <a:ext cx="8596667" cy="396655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2" name="Zástupný objekt pre obrázok 21">
            <a:extLst>
              <a:ext uri="{FF2B5EF4-FFF2-40B4-BE49-F238E27FC236}">
                <a16:creationId xmlns:a16="http://schemas.microsoft.com/office/drawing/2014/main" id="{C6C55472-F997-45C9-B210-E3B121C92A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 r="700"/>
          <a:stretch>
            <a:fillRect/>
          </a:stretch>
        </p:blipFill>
        <p:spPr>
          <a:xfrm>
            <a:off x="677333" y="609600"/>
            <a:ext cx="8596668" cy="3845718"/>
          </a:xfrm>
        </p:spPr>
      </p:pic>
    </p:spTree>
    <p:extLst>
      <p:ext uri="{BB962C8B-B14F-4D97-AF65-F5344CB8AC3E}">
        <p14:creationId xmlns:p14="http://schemas.microsoft.com/office/powerpoint/2010/main" val="27458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60864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7890" name="Picture 2" descr="Na velikonoční svátky otevřeno | Veteran Arena"/>
          <p:cNvPicPr>
            <a:picLocks noChangeAspect="1" noChangeArrowheads="1"/>
          </p:cNvPicPr>
          <p:nvPr/>
        </p:nvPicPr>
        <p:blipFill>
          <a:blip r:embed="rId2"/>
          <a:srcRect t="5665"/>
          <a:stretch>
            <a:fillRect/>
          </a:stretch>
        </p:blipFill>
        <p:spPr bwMode="auto">
          <a:xfrm>
            <a:off x="1256998" y="0"/>
            <a:ext cx="9678004" cy="60864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3" name="Obdĺžnik 2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0" y="5934670"/>
            <a:ext cx="11172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V okolí Olomouca sa nachádza niekoľko múzeí s netradičnou expozíciou. Múzeum olomouckých tvarôžkov v Lošticiach, pamiatková rezervácia ľudovej architektúry v Príkazoch či múzeum historických automobilov v Slatiniciach sú len malou ochutnávkou.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60864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6866" name="Picture 2" descr="Arcidiecézní muzeum Olomouc - Arcidiecézní muzeum Olomouc - Muzeum umění  Olomouc"/>
          <p:cNvPicPr>
            <a:picLocks noChangeAspect="1" noChangeArrowheads="1"/>
          </p:cNvPicPr>
          <p:nvPr/>
        </p:nvPicPr>
        <p:blipFill>
          <a:blip r:embed="rId2"/>
          <a:srcRect t="4593" b="4349"/>
          <a:stretch>
            <a:fillRect/>
          </a:stretch>
        </p:blipFill>
        <p:spPr bwMode="auto">
          <a:xfrm>
            <a:off x="1218278" y="0"/>
            <a:ext cx="9755444" cy="6000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3" name="Obdĺžnik 2"/>
          <p:cNvSpPr/>
          <p:nvPr/>
        </p:nvSpPr>
        <p:spPr>
          <a:xfrm>
            <a:off x="0" y="5943600"/>
            <a:ext cx="1219199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0" y="593467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Olomouc sa môže pochváliť zaujímavými múzeami. Medzi unikátne patrí </a:t>
            </a:r>
            <a:r>
              <a:rPr lang="sk-SK" b="1" dirty="0"/>
              <a:t>Arcidiecézne múzeum</a:t>
            </a:r>
            <a:r>
              <a:rPr lang="sk-SK" dirty="0"/>
              <a:t>, ktoré je súčasťou </a:t>
            </a:r>
            <a:r>
              <a:rPr lang="sk-SK" b="1" dirty="0"/>
              <a:t>Múzea umenia Olomouc</a:t>
            </a:r>
            <a:r>
              <a:rPr lang="sk-SK" dirty="0"/>
              <a:t>. Svojim návštevníkom ponúka popri prehliadke podstatnej časti pozostatkov Olomouckého hradu stálu expozíciu výtvarnej kultúry olomouckej arcidiecézy uplynulého tisícročia.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60864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5842" name="Picture 2" descr="Přírodní rezervace Malý Kosíř - Turistický informační portál Olomouckého  kra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11887200" cy="5943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3" name="Obdĺžnik 2"/>
          <p:cNvSpPr/>
          <p:nvPr/>
        </p:nvSpPr>
        <p:spPr>
          <a:xfrm>
            <a:off x="0" y="5943600"/>
            <a:ext cx="1219199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0" y="593467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Malý Kosíř </a:t>
            </a:r>
            <a:r>
              <a:rPr lang="sk-SK" dirty="0"/>
              <a:t>je prírodná rezervácia neďaleko obce </a:t>
            </a:r>
            <a:r>
              <a:rPr lang="sk-SK" u="sng" dirty="0"/>
              <a:t>Slatinice v okrese Olomouc</a:t>
            </a:r>
            <a:r>
              <a:rPr lang="sk-SK" dirty="0"/>
              <a:t>. Predmetom ochrany je súbor biotopov, najmä kyslých suchých trávnikov, vresovísk, porastov čerešne krovitej, a na ne viazaných spoločenstiev živočíchov. Významné nálezisko vstavačovitých a biotop európsky významného druhu a spriadača kostihojového.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60864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986" name="Picture 2" descr="Bike Park Olomouc"/>
          <p:cNvPicPr>
            <a:picLocks noChangeAspect="1" noChangeArrowheads="1"/>
          </p:cNvPicPr>
          <p:nvPr/>
        </p:nvPicPr>
        <p:blipFill>
          <a:blip r:embed="rId2"/>
          <a:srcRect t="15497" b="6077"/>
          <a:stretch>
            <a:fillRect/>
          </a:stretch>
        </p:blipFill>
        <p:spPr bwMode="auto">
          <a:xfrm>
            <a:off x="1206059" y="0"/>
            <a:ext cx="9779882" cy="51149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3" name="Obdĺžnik 2"/>
          <p:cNvSpPr/>
          <p:nvPr/>
        </p:nvSpPr>
        <p:spPr>
          <a:xfrm>
            <a:off x="0" y="5105400"/>
            <a:ext cx="12191999" cy="1752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0" y="5103674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u="sng" dirty="0"/>
              <a:t>V Slavoníne pri Olomouci</a:t>
            </a:r>
            <a:r>
              <a:rPr lang="sk-SK" dirty="0"/>
              <a:t>, v areáli bývalej pieskovne, vznikol areál plný prekážok a mostíkov. Adrenalínovú jazdu na horskom či bikrosovom bicykli v podobe zdolávania menších či väčších umelo vybudovaných hlinených i drevených prekážok si môžu novo v </a:t>
            </a:r>
            <a:r>
              <a:rPr lang="sk-SK" b="1" dirty="0"/>
              <a:t>Bikeparku v Olomouci </a:t>
            </a:r>
            <a:r>
              <a:rPr lang="sk-SK" dirty="0"/>
              <a:t>užiť úplní začiatočníci, ale aj skúsenejší jazdci. Areál ponúka štyri dráhy rôznej obťažnosti a dĺžky začínajú na štartovacom pahorku, ktorý je vyvýšený nad okolitým terénom. Najdlhšia dráha má dĺžku 231 metrov, najkratšia meria 148 metrov. Na návrhu nového športoviska sa podieľali samotní bikeri.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E2C6B-4297-4530-8A74-2DB00B4C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733795"/>
            <a:ext cx="8596668" cy="8604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b="1" dirty="0"/>
              <a:t>Ďakujem za pozornosť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0D3EEE-0A2F-42D4-821F-8EAC726F4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sk-SK" dirty="0"/>
              <a:t>Matúš Šustek, II.AP</a:t>
            </a:r>
          </a:p>
        </p:txBody>
      </p:sp>
    </p:spTree>
    <p:extLst>
      <p:ext uri="{BB962C8B-B14F-4D97-AF65-F5344CB8AC3E}">
        <p14:creationId xmlns:p14="http://schemas.microsoft.com/office/powerpoint/2010/main" val="187437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5AEB00-58FF-478C-AF8D-6BDE671C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 algn="ctr"/>
            <a:r>
              <a:rPr lang="sk-SK" sz="4400" b="1" dirty="0"/>
              <a:t>Obsah</a:t>
            </a:r>
            <a:r>
              <a:rPr lang="sk-SK" sz="4400" dirty="0"/>
              <a:t> </a:t>
            </a: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Zástupný objekt pre obsah 2">
            <a:extLst>
              <a:ext uri="{FF2B5EF4-FFF2-40B4-BE49-F238E27FC236}">
                <a16:creationId xmlns:a16="http://schemas.microsoft.com/office/drawing/2014/main" id="{98E1A5DA-54E5-58C5-5A17-6220135BB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170040"/>
              </p:ext>
            </p:extLst>
          </p:nvPr>
        </p:nvGraphicFramePr>
        <p:xfrm>
          <a:off x="5334781" y="412813"/>
          <a:ext cx="6561845" cy="6023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70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/>
              <a:t>Olomouc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2" y="1739153"/>
            <a:ext cx="9578291" cy="4302209"/>
          </a:xfrm>
        </p:spPr>
        <p:txBody>
          <a:bodyPr/>
          <a:lstStyle/>
          <a:p>
            <a:r>
              <a:rPr lang="sk-SK" b="1" dirty="0"/>
              <a:t>Olomouc</a:t>
            </a:r>
            <a:r>
              <a:rPr lang="sk-SK" dirty="0"/>
              <a:t> je </a:t>
            </a:r>
            <a:r>
              <a:rPr lang="sk-SK" dirty="0">
                <a:solidFill>
                  <a:schemeClr val="tx1"/>
                </a:solidFill>
              </a:rPr>
              <a:t>štatutárne mesto v Česku rozkladajúce sa na strednej Morave,       hlavné mesto Olomouckého kraja a </a:t>
            </a:r>
            <a:r>
              <a:rPr lang="sk-SK" dirty="0"/>
              <a:t>univerzitné mesto.</a:t>
            </a:r>
          </a:p>
          <a:p>
            <a:pPr lvl="1">
              <a:buFont typeface="Wingdings" pitchFamily="2" charset="2"/>
              <a:buChar char="v"/>
            </a:pPr>
            <a:r>
              <a:rPr lang="sk-SK" dirty="0"/>
              <a:t>Rozloha – 103,36 km</a:t>
            </a:r>
            <a:r>
              <a:rPr lang="sk-SK" baseline="30000" dirty="0"/>
              <a:t>2</a:t>
            </a:r>
          </a:p>
          <a:p>
            <a:pPr lvl="1">
              <a:buFont typeface="Wingdings" pitchFamily="2" charset="2"/>
              <a:buChar char="v"/>
            </a:pPr>
            <a:r>
              <a:rPr lang="sk-SK" dirty="0"/>
              <a:t>Počet obyvateľov – 101 018 obyv.</a:t>
            </a:r>
          </a:p>
          <a:p>
            <a:pPr lvl="1">
              <a:buFont typeface="Wingdings" pitchFamily="2" charset="2"/>
              <a:buChar char="v"/>
            </a:pPr>
            <a:r>
              <a:rPr lang="sk-SK" dirty="0"/>
              <a:t>Primátor – Mirosláv Žbánek </a:t>
            </a:r>
          </a:p>
          <a:p>
            <a:pPr marL="342900" lvl="1" indent="-342900"/>
            <a:r>
              <a:rPr lang="sk-SK" sz="1800" dirty="0"/>
              <a:t>Od 23. januára 2007 je stanovených 27 komisií mestských častí.</a:t>
            </a:r>
          </a:p>
          <a:p>
            <a:pPr marL="342900" lvl="1" indent="-342900"/>
            <a:r>
              <a:rPr lang="sk-SK" sz="1800" dirty="0"/>
              <a:t>Priemerný ročný úhrn zrážok na území Olomouca sa pohybuje v rozmedzí                600 – 1 100 mm. Priemerné teploty v januári dosahujú hodnôt od −1 °C do −4 °C,           no teplota občas spadne aj na −15 °C. V júli je priemerná teplota 19 °C, výnimkou    nie sú ani horúce letné dni, keď teplota dosiahne aj na hodnotu 35 °C.</a:t>
            </a:r>
          </a:p>
        </p:txBody>
      </p:sp>
      <p:pic>
        <p:nvPicPr>
          <p:cNvPr id="1026" name="Picture 2" descr="Flag of Olomouc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3740" y="459627"/>
            <a:ext cx="1610471" cy="1073648"/>
          </a:xfrm>
          <a:prstGeom prst="rect">
            <a:avLst/>
          </a:prstGeom>
          <a:noFill/>
        </p:spPr>
      </p:pic>
      <p:pic>
        <p:nvPicPr>
          <p:cNvPr id="1028" name="Picture 4" descr="Olomouc CZ Co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680" y="419815"/>
            <a:ext cx="991907" cy="1168246"/>
          </a:xfrm>
          <a:prstGeom prst="rect">
            <a:avLst/>
          </a:prstGeom>
          <a:noFill/>
        </p:spPr>
      </p:pic>
      <p:pic>
        <p:nvPicPr>
          <p:cNvPr id="1030" name="Picture 6" descr="Olomouc town hall 2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436" y="708212"/>
            <a:ext cx="2551957" cy="1640543"/>
          </a:xfrm>
          <a:prstGeom prst="rect">
            <a:avLst/>
          </a:prstGeom>
          <a:noFill/>
        </p:spPr>
      </p:pic>
      <p:pic>
        <p:nvPicPr>
          <p:cNvPr id="1032" name="Picture 8" descr="https://upload.wikimedia.org/wikipedia/commons/thumb/3/3b/Tr%C5%BEnice_dobyt%C4%8D%C3%AD_%28Olomouc%29%3B_znak_m%C4%9Bsta_Olomouce.JPG/220px-Tr%C5%BEnice_dobyt%C4%8D%C3%AD_%28Olomouc%29%3B_znak_m%C4%9Bsta_Olomou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20917" y="2596683"/>
            <a:ext cx="2095500" cy="24955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12192000" cy="60864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2770" name="Picture 2" descr="Kudy z nudy - Monumentální barokní sloup Nejsvětější Trojice v Olomouci"/>
          <p:cNvPicPr>
            <a:picLocks noChangeAspect="1" noChangeArrowheads="1"/>
          </p:cNvPicPr>
          <p:nvPr/>
        </p:nvPicPr>
        <p:blipFill>
          <a:blip r:embed="rId2"/>
          <a:srcRect t="3284"/>
          <a:stretch>
            <a:fillRect/>
          </a:stretch>
        </p:blipFill>
        <p:spPr bwMode="auto">
          <a:xfrm>
            <a:off x="1274234" y="0"/>
            <a:ext cx="9643532" cy="6172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6" name="Obdĺžnik 5"/>
          <p:cNvSpPr/>
          <p:nvPr/>
        </p:nvSpPr>
        <p:spPr>
          <a:xfrm>
            <a:off x="0" y="5943600"/>
            <a:ext cx="1219199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0" y="5934670"/>
            <a:ext cx="12192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750" b="1" dirty="0"/>
              <a:t>Sloup Nejsvětější Trojice</a:t>
            </a:r>
            <a:r>
              <a:rPr lang="sk-SK" sz="1750" dirty="0"/>
              <a:t> je zapísaný od roku 2000 na zoznam svetového kultúrneho a prírodného dedičstva </a:t>
            </a:r>
            <a:r>
              <a:rPr lang="sk-SK" sz="1750" u="sng" dirty="0"/>
              <a:t>UNESCO</a:t>
            </a:r>
            <a:r>
              <a:rPr lang="sk-SK" sz="1750" dirty="0"/>
              <a:t>. Olomoucký </a:t>
            </a:r>
            <a:r>
              <a:rPr lang="sk-SK" sz="1750" b="1" dirty="0"/>
              <a:t>Sloup Nejsvětější Trojice</a:t>
            </a:r>
            <a:r>
              <a:rPr lang="sk-SK" sz="1750" dirty="0"/>
              <a:t> je dominantou stredu mesta, ktorá návštevníkom svojou impozantnosťou skrátka vyrazí dych. Jedná sa o vôbec najväčšie zoskupenie barokových sôch v rámci jednej skulptúry v strednej Európe.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60864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4818" name="Picture 2" descr="Olomoucký hrad"/>
          <p:cNvPicPr>
            <a:picLocks noChangeAspect="1" noChangeArrowheads="1"/>
          </p:cNvPicPr>
          <p:nvPr/>
        </p:nvPicPr>
        <p:blipFill>
          <a:blip r:embed="rId2"/>
          <a:srcRect t="13077" b="1248"/>
          <a:stretch>
            <a:fillRect/>
          </a:stretch>
        </p:blipFill>
        <p:spPr bwMode="auto">
          <a:xfrm>
            <a:off x="1148556" y="-1"/>
            <a:ext cx="9894888" cy="565323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3" name="Obdĺžnik 2"/>
          <p:cNvSpPr/>
          <p:nvPr/>
        </p:nvSpPr>
        <p:spPr>
          <a:xfrm>
            <a:off x="0" y="5648325"/>
            <a:ext cx="12191999" cy="1209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Bývalý přemyslovský hrad </a:t>
            </a:r>
            <a:r>
              <a:rPr lang="sk-SK" dirty="0"/>
              <a:t>je od roku </a:t>
            </a:r>
            <a:r>
              <a:rPr lang="sk-SK" b="1" dirty="0"/>
              <a:t>1962</a:t>
            </a:r>
            <a:r>
              <a:rPr lang="sk-SK" dirty="0"/>
              <a:t> </a:t>
            </a:r>
            <a:r>
              <a:rPr lang="sk-SK" u="sng" dirty="0"/>
              <a:t>národnou kultúrnou pamiatkou</a:t>
            </a:r>
            <a:r>
              <a:rPr lang="sk-SK" dirty="0"/>
              <a:t>. Areál olomouckého hradu s katedrálou sv. Václava, silne pozmenený neskoršími úpravami a prestavbami, sa nachádza na </a:t>
            </a:r>
            <a:r>
              <a:rPr lang="sk-SK" b="1" dirty="0" err="1"/>
              <a:t>Václavskom</a:t>
            </a:r>
            <a:r>
              <a:rPr lang="sk-SK" b="1" dirty="0"/>
              <a:t> návrší</a:t>
            </a:r>
            <a:r>
              <a:rPr lang="sk-SK" dirty="0"/>
              <a:t>. Do súčasnosti sa zachovalo len málo viditeľných dôkazov o významnosti a mohutnosti tohto hradu, ktorý bol postupom času prekrytý cirkevnými budovami a katedrálou.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12192000" cy="60864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3794" name="Picture 2" descr="Zámek Náměšť na Hané | TuristickaMapa.cz"/>
          <p:cNvPicPr>
            <a:picLocks noChangeAspect="1" noChangeArrowheads="1"/>
          </p:cNvPicPr>
          <p:nvPr/>
        </p:nvPicPr>
        <p:blipFill>
          <a:blip r:embed="rId2"/>
          <a:srcRect t="14444" b="10694"/>
          <a:stretch>
            <a:fillRect/>
          </a:stretch>
        </p:blipFill>
        <p:spPr bwMode="auto">
          <a:xfrm>
            <a:off x="777551" y="0"/>
            <a:ext cx="10636898" cy="59721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2" name="Obdĺžnik 1"/>
          <p:cNvSpPr/>
          <p:nvPr/>
        </p:nvSpPr>
        <p:spPr>
          <a:xfrm>
            <a:off x="0" y="5943600"/>
            <a:ext cx="1219199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0" y="5934670"/>
            <a:ext cx="11858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Zámok Náměšť na Hané</a:t>
            </a:r>
            <a:r>
              <a:rPr lang="sk-SK" dirty="0"/>
              <a:t> sa nachádza na území </a:t>
            </a:r>
            <a:r>
              <a:rPr lang="sk-SK" u="sng" dirty="0"/>
              <a:t>obce Náměšť na Hané</a:t>
            </a:r>
            <a:r>
              <a:rPr lang="sk-SK" dirty="0"/>
              <a:t>, ležiaceho 13 km južne od </a:t>
            </a:r>
            <a:r>
              <a:rPr lang="sk-SK" dirty="0" err="1"/>
              <a:t>Litovle</a:t>
            </a:r>
            <a:r>
              <a:rPr lang="sk-SK" dirty="0"/>
              <a:t> v okrese Olomouc. Na jeho chotári, približne uprostred obce, sa nachádza tzv. dolný zámok stojaci na mieste pôvodnej pevnosti.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60864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68" name="Picture 8" descr="http://www.olomouc.eu/administrace/action/repository_foto.php?file=gallery/articles/47_/471/052-2020.jpg&amp;x=970&amp;y=6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0525" y="0"/>
            <a:ext cx="3382061" cy="54578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40970" name="Picture 10" descr="http://www.olomouc.eu/administrace/action/repository_foto.php?file=gallery/articles/47_/471/051-2020.jpg&amp;x=970&amp;y=610"/>
          <p:cNvPicPr>
            <a:picLocks noChangeAspect="1" noChangeArrowheads="1"/>
          </p:cNvPicPr>
          <p:nvPr/>
        </p:nvPicPr>
        <p:blipFill>
          <a:blip r:embed="rId3"/>
          <a:srcRect t="2131" b="3279"/>
          <a:stretch>
            <a:fillRect/>
          </a:stretch>
        </p:blipFill>
        <p:spPr bwMode="auto">
          <a:xfrm>
            <a:off x="850020" y="0"/>
            <a:ext cx="7150979" cy="54006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3" name="Obdĺžnik 2"/>
          <p:cNvSpPr/>
          <p:nvPr/>
        </p:nvSpPr>
        <p:spPr>
          <a:xfrm>
            <a:off x="0" y="5391150"/>
            <a:ext cx="12191999" cy="1466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0" y="5380672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Budova olomouckej radnice</a:t>
            </a:r>
            <a:r>
              <a:rPr lang="sk-SK" dirty="0"/>
              <a:t>, ktorá kraľuje </a:t>
            </a:r>
            <a:r>
              <a:rPr lang="sk-SK" u="sng" dirty="0"/>
              <a:t>Hornému námestiu</a:t>
            </a:r>
            <a:r>
              <a:rPr lang="sk-SK" dirty="0"/>
              <a:t>, predstavuje už po šesť storočí symbol hospodárskeho a politického významu niekdajšieho kráľovského hlavného mesta Moravy. Dnes je najvýznačnejšou stavebnou pamiatkou olomouckej svetskej architektúry a popri arcibiskupskom paláci a šiestich starobylých kostolov je tiež jedinou pamiatkou s verejným alebo reprezentatívnym poslaním, ktorá stále slúži svojmu pôvodnému určeniu. Dodnes je sídlom volenej mestskej samosprávy a jej úradu.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60864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9938" name="Picture 2" descr="https://www.kudyznudy.cz/files/d8/d8c74f30-b5e0-4ef9-8b47-dfbc6950e88f.jpg?v=20220327224256"/>
          <p:cNvPicPr>
            <a:picLocks noChangeAspect="1" noChangeArrowheads="1"/>
          </p:cNvPicPr>
          <p:nvPr/>
        </p:nvPicPr>
        <p:blipFill>
          <a:blip r:embed="rId2"/>
          <a:srcRect l="5464"/>
          <a:stretch>
            <a:fillRect/>
          </a:stretch>
        </p:blipFill>
        <p:spPr bwMode="auto">
          <a:xfrm>
            <a:off x="0" y="0"/>
            <a:ext cx="6756539" cy="513397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39940" name="Picture 4" descr="Kudy z nudy - Zoologická zahrada Olomouc – Svatý Kopeček"/>
          <p:cNvPicPr>
            <a:picLocks noChangeAspect="1" noChangeArrowheads="1"/>
          </p:cNvPicPr>
          <p:nvPr/>
        </p:nvPicPr>
        <p:blipFill>
          <a:blip r:embed="rId3"/>
          <a:srcRect l="13443" r="5279"/>
          <a:stretch>
            <a:fillRect/>
          </a:stretch>
        </p:blipFill>
        <p:spPr bwMode="auto">
          <a:xfrm>
            <a:off x="5886450" y="0"/>
            <a:ext cx="6305550" cy="513397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Obdĺžnik 9"/>
          <p:cNvSpPr/>
          <p:nvPr/>
        </p:nvSpPr>
        <p:spPr>
          <a:xfrm>
            <a:off x="0" y="5095875"/>
            <a:ext cx="12191999" cy="1762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0" y="5103674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Zoologická záhrada </a:t>
            </a:r>
            <a:r>
              <a:rPr lang="sk-SK" dirty="0"/>
              <a:t>sa rozkladá na rozlohe 42,5 hektárov. Atrakciou miestnej záhrady je vyhliadková veža, z ktorej možno vidieť mesto Olomouc aj baziliku na </a:t>
            </a:r>
            <a:r>
              <a:rPr lang="sk-SK" u="sng" dirty="0"/>
              <a:t>Svätom kopčeku</a:t>
            </a:r>
            <a:r>
              <a:rPr lang="sk-SK" dirty="0"/>
              <a:t>. V pavilónoch a vonkajších klietkach sa dnes ZOO stará o takmer 300 živočíšnych druhov (1700 kusov zvierat). Zoo sa špecializuje na žirafy, africké kopytníky, severskú faunu a morské akvária. Raritou je obrovské žraločie akvárium – najväčšie svojho druhu v ČR. Na konci júla 2013 bola otvorená prvá časť nového safari – Safari Eurázie, ktoré vzniklo z výbehu kozorožcov kaukazských, spojením a prebudovaním pôvodných výbehov.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2192000" cy="60864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8914" name="Picture 2" descr="Olomoucké pevnosti z časů, kdy život ve městě řídila armáda. Unikát za 10  milionů zlatých ale zastaral krátce po dostavbě — HlídacíPes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438" y="0"/>
            <a:ext cx="9161125" cy="61150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3" name="Obdĺžnik 2"/>
          <p:cNvSpPr/>
          <p:nvPr/>
        </p:nvSpPr>
        <p:spPr>
          <a:xfrm>
            <a:off x="0" y="5667374"/>
            <a:ext cx="12191999" cy="1190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Olomouc, kedysi hlavné mesto Moravy, plnila už v stredoveku dôležitú funkciu opevneného centra Moravy. Stredoveké opevnenie niekdajšieho kráľovského mesta Olomouca sa do súčasnej doby zachovalo iba vo fragmentoch. </a:t>
            </a:r>
            <a:r>
              <a:rPr lang="sk-SK" b="1" dirty="0"/>
              <a:t>Zvyšky stredovekých hradieb</a:t>
            </a:r>
            <a:r>
              <a:rPr lang="sk-SK" dirty="0"/>
              <a:t> môžu návštevníci obdivovať v </a:t>
            </a:r>
            <a:r>
              <a:rPr lang="sk-SK" b="1" dirty="0"/>
              <a:t>Bezručových sadoch</a:t>
            </a:r>
            <a:r>
              <a:rPr lang="sk-SK" dirty="0"/>
              <a:t>, kde sa zachovala aj jedna zo vstupných brán do mesta, tzv. Židovská.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Vlastné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B48A1"/>
      </a:accent1>
      <a:accent2>
        <a:srgbClr val="629DD1"/>
      </a:accent2>
      <a:accent3>
        <a:srgbClr val="072B62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395</TotalTime>
  <Words>795</Words>
  <Application>Microsoft Office PowerPoint</Application>
  <PresentationFormat>Širokouhlá</PresentationFormat>
  <Paragraphs>33</Paragraphs>
  <Slides>14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Fazeta</vt:lpstr>
      <vt:lpstr>Žilina, jún 2022        Účastník: Matúš Šustek</vt:lpstr>
      <vt:lpstr>Obsah </vt:lpstr>
      <vt:lpstr>Olomouc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Reznickova</dc:creator>
  <cp:lastModifiedBy>Miska</cp:lastModifiedBy>
  <cp:revision>29</cp:revision>
  <dcterms:created xsi:type="dcterms:W3CDTF">2022-03-24T10:26:02Z</dcterms:created>
  <dcterms:modified xsi:type="dcterms:W3CDTF">2022-05-19T13:52:54Z</dcterms:modified>
</cp:coreProperties>
</file>