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7" r:id="rId2"/>
    <p:sldId id="257" r:id="rId3"/>
    <p:sldId id="278" r:id="rId4"/>
    <p:sldId id="279" r:id="rId5"/>
    <p:sldId id="280" r:id="rId6"/>
    <p:sldId id="281" r:id="rId7"/>
    <p:sldId id="282" r:id="rId8"/>
    <p:sldId id="283" r:id="rId9"/>
    <p:sldId id="284" r:id="rId10"/>
    <p:sldId id="285" r:id="rId11"/>
    <p:sldId id="286" r:id="rId12"/>
    <p:sldId id="287"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871278-BBAF-48D7-A6F9-4BABA3BAD768}" v="395" dt="2022-03-25T21:17:21.816"/>
    <p1510:client id="{679CF4EF-E118-4318-8E34-FCFF15CDB6C0}" v="289" dt="2022-05-18T16:39:20.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19AF6-7363-46E0-A470-E160A4D05D8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B480B3B-C471-4574-A175-3708AAD3A543}">
      <dgm:prSet custT="1"/>
      <dgm:spPr/>
      <dgm:t>
        <a:bodyPr/>
        <a:lstStyle/>
        <a:p>
          <a:r>
            <a:rPr lang="sk-SK" sz="2200" dirty="0">
              <a:solidFill>
                <a:schemeClr val="bg1"/>
              </a:solidFill>
              <a:hlinkClick xmlns:r="http://schemas.openxmlformats.org/officeDocument/2006/relationships" r:id="rId1" action="ppaction://hlinksldjump">
                <a:extLst>
                  <a:ext uri="{A12FA001-AC4F-418D-AE19-62706E023703}">
                    <ahyp:hlinkClr xmlns:ahyp="http://schemas.microsoft.com/office/drawing/2018/hyperlinkcolor" val="tx"/>
                  </a:ext>
                </a:extLst>
              </a:hlinkClick>
            </a:rPr>
            <a:t>Olomouc</a:t>
          </a:r>
          <a:endParaRPr lang="en-US" sz="2200" dirty="0">
            <a:solidFill>
              <a:schemeClr val="bg1"/>
            </a:solidFill>
          </a:endParaRPr>
        </a:p>
      </dgm:t>
    </dgm:pt>
    <dgm:pt modelId="{532C723D-0E25-40C9-821B-8261EACC08FF}" type="parTrans" cxnId="{1ACC7292-2E05-4BE2-AEEA-CB0B3F7969B7}">
      <dgm:prSet/>
      <dgm:spPr/>
      <dgm:t>
        <a:bodyPr/>
        <a:lstStyle/>
        <a:p>
          <a:endParaRPr lang="en-US"/>
        </a:p>
      </dgm:t>
    </dgm:pt>
    <dgm:pt modelId="{38A8ABFA-DB5D-40EB-AE3D-B119E90AD46F}" type="sibTrans" cxnId="{1ACC7292-2E05-4BE2-AEEA-CB0B3F7969B7}">
      <dgm:prSet/>
      <dgm:spPr/>
      <dgm:t>
        <a:bodyPr/>
        <a:lstStyle/>
        <a:p>
          <a:endParaRPr lang="en-US"/>
        </a:p>
      </dgm:t>
    </dgm:pt>
    <dgm:pt modelId="{4A2832F9-4D57-49AB-9273-717A7FE25A7A}">
      <dgm:prSet phldr="0" custT="1"/>
      <dgm:spPr/>
      <dgm:t>
        <a:bodyPr/>
        <a:lstStyle/>
        <a:p>
          <a:pPr rtl="0"/>
          <a:r>
            <a:rPr lang="sk-SK" sz="2200" dirty="0">
              <a:solidFill>
                <a:schemeClr val="bg1"/>
              </a:solidFill>
              <a:latin typeface="Trebuchet MS" panose="020B0603020202020204"/>
            </a:rPr>
            <a:t>Pevnosť Poznania </a:t>
          </a:r>
          <a:endParaRPr lang="sk-SK" sz="2200" dirty="0">
            <a:latin typeface="Trebuchet MS" panose="020B0603020202020204"/>
          </a:endParaRPr>
        </a:p>
      </dgm:t>
    </dgm:pt>
    <dgm:pt modelId="{7A626520-8505-4075-A9D4-9DE638AF68FD}" type="parTrans" cxnId="{EFB68B81-214C-40C9-8986-3D035284078D}">
      <dgm:prSet/>
      <dgm:spPr/>
      <dgm:t>
        <a:bodyPr/>
        <a:lstStyle/>
        <a:p>
          <a:endParaRPr lang="en-US"/>
        </a:p>
      </dgm:t>
    </dgm:pt>
    <dgm:pt modelId="{AC54E320-8D67-4F76-996D-E0CD25D71575}" type="sibTrans" cxnId="{EFB68B81-214C-40C9-8986-3D035284078D}">
      <dgm:prSet/>
      <dgm:spPr/>
      <dgm:t>
        <a:bodyPr/>
        <a:lstStyle/>
        <a:p>
          <a:endParaRPr lang="en-US"/>
        </a:p>
      </dgm:t>
    </dgm:pt>
    <dgm:pt modelId="{76AD4D4F-D559-49B3-9945-14D587DF8CA0}">
      <dgm:prSet phldr="0" custT="1"/>
      <dgm:spPr/>
      <dgm:t>
        <a:bodyPr/>
        <a:lstStyle/>
        <a:p>
          <a:pPr rtl="0"/>
          <a:r>
            <a:rPr lang="sk-SK" sz="2200" dirty="0">
              <a:solidFill>
                <a:schemeClr val="bg1"/>
              </a:solidFill>
              <a:latin typeface="Trebuchet MS" panose="020B0603020202020204"/>
            </a:rPr>
            <a:t>Svätý Kopeček</a:t>
          </a:r>
          <a:endParaRPr lang="sk-SK" sz="2200" dirty="0">
            <a:solidFill>
              <a:schemeClr val="bg1"/>
            </a:solidFill>
          </a:endParaRPr>
        </a:p>
      </dgm:t>
    </dgm:pt>
    <dgm:pt modelId="{EACC7198-6A8F-4579-9CA7-107740C52C1E}" type="parTrans" cxnId="{609FE531-A371-48CF-8F29-D2E2798E660E}">
      <dgm:prSet/>
      <dgm:spPr/>
      <dgm:t>
        <a:bodyPr/>
        <a:lstStyle/>
        <a:p>
          <a:endParaRPr lang="en-US"/>
        </a:p>
      </dgm:t>
    </dgm:pt>
    <dgm:pt modelId="{336EC875-EC7E-40B4-8D98-82CE6AA75FA9}" type="sibTrans" cxnId="{609FE531-A371-48CF-8F29-D2E2798E660E}">
      <dgm:prSet/>
      <dgm:spPr/>
      <dgm:t>
        <a:bodyPr/>
        <a:lstStyle/>
        <a:p>
          <a:endParaRPr lang="en-US"/>
        </a:p>
      </dgm:t>
    </dgm:pt>
    <dgm:pt modelId="{D15D4AA5-7199-413D-A398-F81D89D07224}">
      <dgm:prSet phldr="0" custT="1"/>
      <dgm:spPr/>
      <dgm:t>
        <a:bodyPr/>
        <a:lstStyle/>
        <a:p>
          <a:pPr rtl="0"/>
          <a:r>
            <a:rPr lang="sk-SK" sz="2200" dirty="0">
              <a:solidFill>
                <a:schemeClr val="bg1"/>
              </a:solidFill>
              <a:latin typeface="Trebuchet MS" panose="020B0603020202020204"/>
            </a:rPr>
            <a:t>Stĺp Najsvätejšej Trojice</a:t>
          </a:r>
          <a:endParaRPr lang="sk-SK" sz="2200" dirty="0">
            <a:solidFill>
              <a:schemeClr val="bg1"/>
            </a:solidFill>
          </a:endParaRPr>
        </a:p>
      </dgm:t>
    </dgm:pt>
    <dgm:pt modelId="{C85DAE39-347B-49B0-92BD-A938CDA7FE17}" type="parTrans" cxnId="{92E3F44B-A7A5-457C-9E00-CE591AE1B31C}">
      <dgm:prSet/>
      <dgm:spPr/>
      <dgm:t>
        <a:bodyPr/>
        <a:lstStyle/>
        <a:p>
          <a:endParaRPr lang="en-US"/>
        </a:p>
      </dgm:t>
    </dgm:pt>
    <dgm:pt modelId="{E2B7B274-4ED2-4EE0-BF3F-F629D82F11A7}" type="sibTrans" cxnId="{92E3F44B-A7A5-457C-9E00-CE591AE1B31C}">
      <dgm:prSet/>
      <dgm:spPr/>
      <dgm:t>
        <a:bodyPr/>
        <a:lstStyle/>
        <a:p>
          <a:endParaRPr lang="en-US"/>
        </a:p>
      </dgm:t>
    </dgm:pt>
    <dgm:pt modelId="{868494D8-4518-4DC8-9CAC-AEE1E8E0F3F7}">
      <dgm:prSet phldr="0" custT="1"/>
      <dgm:spPr/>
      <dgm:t>
        <a:bodyPr/>
        <a:lstStyle/>
        <a:p>
          <a:pPr rtl="0"/>
          <a:r>
            <a:rPr lang="sk-SK" sz="2200" dirty="0">
              <a:solidFill>
                <a:schemeClr val="bg1"/>
              </a:solidFill>
              <a:latin typeface="Trebuchet MS" panose="020B0603020202020204"/>
            </a:rPr>
            <a:t>Katedrála sv. Václava</a:t>
          </a:r>
          <a:endParaRPr lang="sk-SK" sz="2200" dirty="0">
            <a:solidFill>
              <a:schemeClr val="bg1"/>
            </a:solidFill>
          </a:endParaRPr>
        </a:p>
      </dgm:t>
    </dgm:pt>
    <dgm:pt modelId="{C9E28B4C-6D68-41C9-80A3-8D48E64033CC}" type="parTrans" cxnId="{EA996798-9F42-4B24-A58B-F04372FD0F4C}">
      <dgm:prSet/>
      <dgm:spPr/>
      <dgm:t>
        <a:bodyPr/>
        <a:lstStyle/>
        <a:p>
          <a:endParaRPr lang="en-US"/>
        </a:p>
      </dgm:t>
    </dgm:pt>
    <dgm:pt modelId="{E23AF339-0A3C-4BDE-B311-92151B19D2C4}" type="sibTrans" cxnId="{EA996798-9F42-4B24-A58B-F04372FD0F4C}">
      <dgm:prSet/>
      <dgm:spPr/>
      <dgm:t>
        <a:bodyPr/>
        <a:lstStyle/>
        <a:p>
          <a:endParaRPr lang="en-US"/>
        </a:p>
      </dgm:t>
    </dgm:pt>
    <dgm:pt modelId="{77EF2FBE-4138-43A8-8E4B-C886EBAC75F6}">
      <dgm:prSet phldr="0" custT="1"/>
      <dgm:spPr/>
      <dgm:t>
        <a:bodyPr/>
        <a:lstStyle/>
        <a:p>
          <a:pPr rtl="0"/>
          <a:r>
            <a:rPr lang="sk-SK" sz="2200" dirty="0">
              <a:solidFill>
                <a:schemeClr val="bg1"/>
              </a:solidFill>
              <a:latin typeface="Trebuchet MS" panose="020B0603020202020204"/>
            </a:rPr>
            <a:t>Kláštor Hradisko</a:t>
          </a:r>
          <a:endParaRPr lang="sk-SK" sz="2200" dirty="0">
            <a:solidFill>
              <a:schemeClr val="bg1"/>
            </a:solidFill>
          </a:endParaRPr>
        </a:p>
      </dgm:t>
    </dgm:pt>
    <dgm:pt modelId="{701370B3-C02E-4BED-8088-20DD136321B9}" type="parTrans" cxnId="{F392FFDD-5A47-4FF3-928B-5385AC8AA227}">
      <dgm:prSet/>
      <dgm:spPr/>
      <dgm:t>
        <a:bodyPr/>
        <a:lstStyle/>
        <a:p>
          <a:endParaRPr lang="en-US"/>
        </a:p>
      </dgm:t>
    </dgm:pt>
    <dgm:pt modelId="{11999F4E-3DA8-4270-A72E-695475A75930}" type="sibTrans" cxnId="{F392FFDD-5A47-4FF3-928B-5385AC8AA227}">
      <dgm:prSet/>
      <dgm:spPr/>
      <dgm:t>
        <a:bodyPr/>
        <a:lstStyle/>
        <a:p>
          <a:endParaRPr lang="en-US"/>
        </a:p>
      </dgm:t>
    </dgm:pt>
    <dgm:pt modelId="{3433E370-4140-4C25-A01E-65149CBBD2F0}">
      <dgm:prSet phldr="0" custT="1"/>
      <dgm:spPr/>
      <dgm:t>
        <a:bodyPr/>
        <a:lstStyle/>
        <a:p>
          <a:pPr rtl="0"/>
          <a:r>
            <a:rPr lang="sk-SK" sz="2200" dirty="0">
              <a:solidFill>
                <a:schemeClr val="bg1"/>
              </a:solidFill>
              <a:latin typeface="Trebuchet MS" panose="020B0603020202020204"/>
            </a:rPr>
            <a:t>Olomoucké divadlo</a:t>
          </a:r>
          <a:endParaRPr lang="sk-SK" sz="2200" dirty="0">
            <a:solidFill>
              <a:schemeClr val="bg1"/>
            </a:solidFill>
          </a:endParaRPr>
        </a:p>
      </dgm:t>
    </dgm:pt>
    <dgm:pt modelId="{9A8B5789-50E0-4020-8A9E-508D712DC03C}" type="parTrans" cxnId="{0896C181-723E-4850-8E3B-5EB3944474A7}">
      <dgm:prSet/>
      <dgm:spPr/>
      <dgm:t>
        <a:bodyPr/>
        <a:lstStyle/>
        <a:p>
          <a:endParaRPr lang="en-US"/>
        </a:p>
      </dgm:t>
    </dgm:pt>
    <dgm:pt modelId="{4D8D9C2B-05B8-4D96-A17B-493365416E9B}" type="sibTrans" cxnId="{0896C181-723E-4850-8E3B-5EB3944474A7}">
      <dgm:prSet/>
      <dgm:spPr/>
      <dgm:t>
        <a:bodyPr/>
        <a:lstStyle/>
        <a:p>
          <a:endParaRPr lang="en-US"/>
        </a:p>
      </dgm:t>
    </dgm:pt>
    <dgm:pt modelId="{F0804883-BC94-416D-9D1F-3CF952AB8261}">
      <dgm:prSet phldr="0" custT="1"/>
      <dgm:spPr/>
      <dgm:t>
        <a:bodyPr/>
        <a:lstStyle/>
        <a:p>
          <a:pPr rtl="0"/>
          <a:r>
            <a:rPr lang="sk-SK" sz="2200" dirty="0">
              <a:solidFill>
                <a:schemeClr val="bg1"/>
              </a:solidFill>
              <a:latin typeface="Trebuchet MS" panose="020B0603020202020204"/>
            </a:rPr>
            <a:t>Olomoucké parky</a:t>
          </a:r>
          <a:endParaRPr lang="sk-SK" sz="2200" dirty="0">
            <a:solidFill>
              <a:schemeClr val="bg1"/>
            </a:solidFill>
          </a:endParaRPr>
        </a:p>
      </dgm:t>
    </dgm:pt>
    <dgm:pt modelId="{C0E278E4-EE0E-493C-8F1A-8248137F450F}" type="parTrans" cxnId="{2F8251E7-2465-43F1-899E-DFDB9EA35D9D}">
      <dgm:prSet/>
      <dgm:spPr/>
      <dgm:t>
        <a:bodyPr/>
        <a:lstStyle/>
        <a:p>
          <a:endParaRPr lang="sk-SK"/>
        </a:p>
      </dgm:t>
    </dgm:pt>
    <dgm:pt modelId="{D780D922-EC15-421D-AD29-628471BA13B0}" type="sibTrans" cxnId="{2F8251E7-2465-43F1-899E-DFDB9EA35D9D}">
      <dgm:prSet/>
      <dgm:spPr/>
      <dgm:t>
        <a:bodyPr/>
        <a:lstStyle/>
        <a:p>
          <a:endParaRPr lang="sk-SK"/>
        </a:p>
      </dgm:t>
    </dgm:pt>
    <dgm:pt modelId="{A052467D-2829-4FFE-961E-2F29361084DD}">
      <dgm:prSet phldr="0" custT="1"/>
      <dgm:spPr/>
      <dgm:t>
        <a:bodyPr/>
        <a:lstStyle/>
        <a:p>
          <a:r>
            <a:rPr lang="sk-SK" sz="2200" dirty="0">
              <a:solidFill>
                <a:schemeClr val="bg1"/>
              </a:solidFill>
              <a:latin typeface="Trebuchet MS" panose="020B0603020202020204"/>
            </a:rPr>
            <a:t>Orloj</a:t>
          </a:r>
          <a:endParaRPr lang="sk-SK" sz="2200" dirty="0">
            <a:solidFill>
              <a:schemeClr val="bg1"/>
            </a:solidFill>
          </a:endParaRPr>
        </a:p>
      </dgm:t>
    </dgm:pt>
    <dgm:pt modelId="{2C122813-6711-41AA-A162-35DECBB7BACF}" type="parTrans" cxnId="{60EEF2F6-13C4-4E32-9F7A-B50794A2287F}">
      <dgm:prSet/>
      <dgm:spPr/>
      <dgm:t>
        <a:bodyPr/>
        <a:lstStyle/>
        <a:p>
          <a:endParaRPr lang="sk-SK"/>
        </a:p>
      </dgm:t>
    </dgm:pt>
    <dgm:pt modelId="{A36E68C0-7979-494D-BD03-5694BF9EFB3B}" type="sibTrans" cxnId="{60EEF2F6-13C4-4E32-9F7A-B50794A2287F}">
      <dgm:prSet/>
      <dgm:spPr/>
      <dgm:t>
        <a:bodyPr/>
        <a:lstStyle/>
        <a:p>
          <a:endParaRPr lang="sk-SK"/>
        </a:p>
      </dgm:t>
    </dgm:pt>
    <dgm:pt modelId="{6003211A-5FAB-46F1-A4CD-D18815414006}">
      <dgm:prSet phldr="0" custT="1"/>
      <dgm:spPr/>
      <dgm:t>
        <a:bodyPr/>
        <a:lstStyle/>
        <a:p>
          <a:pPr rtl="0"/>
          <a:r>
            <a:rPr lang="sk-SK" sz="2200" dirty="0">
              <a:solidFill>
                <a:schemeClr val="bg1"/>
              </a:solidFill>
              <a:latin typeface="Trebuchet MS" panose="020B0603020202020204"/>
            </a:rPr>
            <a:t>Zoologická záhrada</a:t>
          </a:r>
          <a:endParaRPr lang="sk-SK" sz="2200" dirty="0">
            <a:solidFill>
              <a:schemeClr val="bg1"/>
            </a:solidFill>
          </a:endParaRPr>
        </a:p>
      </dgm:t>
    </dgm:pt>
    <dgm:pt modelId="{CC1FA36A-532E-4EF6-8634-1A2CB3113942}" type="parTrans" cxnId="{ADA3CD47-49DE-428E-BF17-5607F84BAA5C}">
      <dgm:prSet/>
      <dgm:spPr/>
      <dgm:t>
        <a:bodyPr/>
        <a:lstStyle/>
        <a:p>
          <a:endParaRPr lang="sk-SK"/>
        </a:p>
      </dgm:t>
    </dgm:pt>
    <dgm:pt modelId="{5E9F6C56-4571-4501-991F-FE40A8C6F1E7}" type="sibTrans" cxnId="{ADA3CD47-49DE-428E-BF17-5607F84BAA5C}">
      <dgm:prSet/>
      <dgm:spPr/>
      <dgm:t>
        <a:bodyPr/>
        <a:lstStyle/>
        <a:p>
          <a:endParaRPr lang="sk-SK"/>
        </a:p>
      </dgm:t>
    </dgm:pt>
    <dgm:pt modelId="{8ECFD958-B57C-4E57-9090-DCE060A13C01}" type="pres">
      <dgm:prSet presAssocID="{E7119AF6-7363-46E0-A470-E160A4D05D8A}" presName="linear" presStyleCnt="0">
        <dgm:presLayoutVars>
          <dgm:animLvl val="lvl"/>
          <dgm:resizeHandles val="exact"/>
        </dgm:presLayoutVars>
      </dgm:prSet>
      <dgm:spPr/>
    </dgm:pt>
    <dgm:pt modelId="{80EBC3D7-8523-4FD9-AAB4-67C0A9DBF890}" type="pres">
      <dgm:prSet presAssocID="{8B480B3B-C471-4574-A175-3708AAD3A543}" presName="parentText" presStyleLbl="node1" presStyleIdx="0" presStyleCnt="10">
        <dgm:presLayoutVars>
          <dgm:chMax val="0"/>
          <dgm:bulletEnabled val="1"/>
        </dgm:presLayoutVars>
      </dgm:prSet>
      <dgm:spPr/>
    </dgm:pt>
    <dgm:pt modelId="{C35B6B90-AB9F-4194-B437-17352D7FC79B}" type="pres">
      <dgm:prSet presAssocID="{38A8ABFA-DB5D-40EB-AE3D-B119E90AD46F}" presName="spacer" presStyleCnt="0"/>
      <dgm:spPr/>
    </dgm:pt>
    <dgm:pt modelId="{4E047A22-34DE-49BE-B6FE-B67287E5C5CB}" type="pres">
      <dgm:prSet presAssocID="{4A2832F9-4D57-49AB-9273-717A7FE25A7A}" presName="parentText" presStyleLbl="node1" presStyleIdx="1" presStyleCnt="10">
        <dgm:presLayoutVars>
          <dgm:chMax val="0"/>
          <dgm:bulletEnabled val="1"/>
        </dgm:presLayoutVars>
      </dgm:prSet>
      <dgm:spPr/>
    </dgm:pt>
    <dgm:pt modelId="{734F8B08-0636-4012-AAEE-76CFCD7C5B88}" type="pres">
      <dgm:prSet presAssocID="{AC54E320-8D67-4F76-996D-E0CD25D71575}" presName="spacer" presStyleCnt="0"/>
      <dgm:spPr/>
    </dgm:pt>
    <dgm:pt modelId="{26A6ED49-9812-4110-BEAB-293326A0FCA2}" type="pres">
      <dgm:prSet presAssocID="{76AD4D4F-D559-49B3-9945-14D587DF8CA0}" presName="parentText" presStyleLbl="node1" presStyleIdx="2" presStyleCnt="10">
        <dgm:presLayoutVars>
          <dgm:chMax val="0"/>
          <dgm:bulletEnabled val="1"/>
        </dgm:presLayoutVars>
      </dgm:prSet>
      <dgm:spPr/>
    </dgm:pt>
    <dgm:pt modelId="{D469F644-BB0D-4174-8CA1-4D2F7D1244C2}" type="pres">
      <dgm:prSet presAssocID="{336EC875-EC7E-40B4-8D98-82CE6AA75FA9}" presName="spacer" presStyleCnt="0"/>
      <dgm:spPr/>
    </dgm:pt>
    <dgm:pt modelId="{C83FE789-586A-4CBA-B50C-D3DA90CA82F2}" type="pres">
      <dgm:prSet presAssocID="{D15D4AA5-7199-413D-A398-F81D89D07224}" presName="parentText" presStyleLbl="node1" presStyleIdx="3" presStyleCnt="10">
        <dgm:presLayoutVars>
          <dgm:chMax val="0"/>
          <dgm:bulletEnabled val="1"/>
        </dgm:presLayoutVars>
      </dgm:prSet>
      <dgm:spPr/>
    </dgm:pt>
    <dgm:pt modelId="{49507A0B-FDE0-4394-AF71-C748F746B708}" type="pres">
      <dgm:prSet presAssocID="{E2B7B274-4ED2-4EE0-BF3F-F629D82F11A7}" presName="spacer" presStyleCnt="0"/>
      <dgm:spPr/>
    </dgm:pt>
    <dgm:pt modelId="{6789863A-C9AA-4352-BD34-72FC4DEF0F93}" type="pres">
      <dgm:prSet presAssocID="{868494D8-4518-4DC8-9CAC-AEE1E8E0F3F7}" presName="parentText" presStyleLbl="node1" presStyleIdx="4" presStyleCnt="10">
        <dgm:presLayoutVars>
          <dgm:chMax val="0"/>
          <dgm:bulletEnabled val="1"/>
        </dgm:presLayoutVars>
      </dgm:prSet>
      <dgm:spPr/>
    </dgm:pt>
    <dgm:pt modelId="{C08EB246-B3D5-40FB-B386-C4EE9DC875A2}" type="pres">
      <dgm:prSet presAssocID="{E23AF339-0A3C-4BDE-B311-92151B19D2C4}" presName="spacer" presStyleCnt="0"/>
      <dgm:spPr/>
    </dgm:pt>
    <dgm:pt modelId="{0AE4CE69-AE86-4EC8-9EA3-8310476E88E7}" type="pres">
      <dgm:prSet presAssocID="{77EF2FBE-4138-43A8-8E4B-C886EBAC75F6}" presName="parentText" presStyleLbl="node1" presStyleIdx="5" presStyleCnt="10">
        <dgm:presLayoutVars>
          <dgm:chMax val="0"/>
          <dgm:bulletEnabled val="1"/>
        </dgm:presLayoutVars>
      </dgm:prSet>
      <dgm:spPr/>
    </dgm:pt>
    <dgm:pt modelId="{C04948F9-27E9-48CA-9711-262E42D10E89}" type="pres">
      <dgm:prSet presAssocID="{11999F4E-3DA8-4270-A72E-695475A75930}" presName="spacer" presStyleCnt="0"/>
      <dgm:spPr/>
    </dgm:pt>
    <dgm:pt modelId="{21DD275B-AD5C-4204-BF66-924CBD8B2914}" type="pres">
      <dgm:prSet presAssocID="{A052467D-2829-4FFE-961E-2F29361084DD}" presName="parentText" presStyleLbl="node1" presStyleIdx="6" presStyleCnt="10">
        <dgm:presLayoutVars>
          <dgm:chMax val="0"/>
          <dgm:bulletEnabled val="1"/>
        </dgm:presLayoutVars>
      </dgm:prSet>
      <dgm:spPr/>
    </dgm:pt>
    <dgm:pt modelId="{37EAAFD3-3D76-49CC-BF4B-469A062D0C61}" type="pres">
      <dgm:prSet presAssocID="{A36E68C0-7979-494D-BD03-5694BF9EFB3B}" presName="spacer" presStyleCnt="0"/>
      <dgm:spPr/>
    </dgm:pt>
    <dgm:pt modelId="{BD7F6D0C-9885-4F40-A5DD-D1821CCEDA8C}" type="pres">
      <dgm:prSet presAssocID="{3433E370-4140-4C25-A01E-65149CBBD2F0}" presName="parentText" presStyleLbl="node1" presStyleIdx="7" presStyleCnt="10" custLinFactNeighborX="-25362" custLinFactNeighborY="-12195">
        <dgm:presLayoutVars>
          <dgm:chMax val="0"/>
          <dgm:bulletEnabled val="1"/>
        </dgm:presLayoutVars>
      </dgm:prSet>
      <dgm:spPr/>
    </dgm:pt>
    <dgm:pt modelId="{18A7AD05-31F8-45AD-BAB3-87F2ADEA1F02}" type="pres">
      <dgm:prSet presAssocID="{4D8D9C2B-05B8-4D96-A17B-493365416E9B}" presName="spacer" presStyleCnt="0"/>
      <dgm:spPr/>
    </dgm:pt>
    <dgm:pt modelId="{61973E05-F998-4BDE-AD46-A7DA357726C7}" type="pres">
      <dgm:prSet presAssocID="{F0804883-BC94-416D-9D1F-3CF952AB8261}" presName="parentText" presStyleLbl="node1" presStyleIdx="8" presStyleCnt="10">
        <dgm:presLayoutVars>
          <dgm:chMax val="0"/>
          <dgm:bulletEnabled val="1"/>
        </dgm:presLayoutVars>
      </dgm:prSet>
      <dgm:spPr/>
    </dgm:pt>
    <dgm:pt modelId="{0AD7D983-A5D3-427D-82CC-C7A7664961AE}" type="pres">
      <dgm:prSet presAssocID="{D780D922-EC15-421D-AD29-628471BA13B0}" presName="spacer" presStyleCnt="0"/>
      <dgm:spPr/>
    </dgm:pt>
    <dgm:pt modelId="{155E9724-882D-4E9E-9E81-249F0B5B43FD}" type="pres">
      <dgm:prSet presAssocID="{6003211A-5FAB-46F1-A4CD-D18815414006}" presName="parentText" presStyleLbl="node1" presStyleIdx="9" presStyleCnt="10">
        <dgm:presLayoutVars>
          <dgm:chMax val="0"/>
          <dgm:bulletEnabled val="1"/>
        </dgm:presLayoutVars>
      </dgm:prSet>
      <dgm:spPr/>
    </dgm:pt>
  </dgm:ptLst>
  <dgm:cxnLst>
    <dgm:cxn modelId="{5C84B802-3E5D-44FD-90A2-70B8FF25C0C1}" type="presOf" srcId="{3433E370-4140-4C25-A01E-65149CBBD2F0}" destId="{BD7F6D0C-9885-4F40-A5DD-D1821CCEDA8C}" srcOrd="0" destOrd="0" presId="urn:microsoft.com/office/officeart/2005/8/layout/vList2"/>
    <dgm:cxn modelId="{C20E1A0F-07E2-49DB-956D-93F9A5E8EB3E}" type="presOf" srcId="{D15D4AA5-7199-413D-A398-F81D89D07224}" destId="{C83FE789-586A-4CBA-B50C-D3DA90CA82F2}" srcOrd="0" destOrd="0" presId="urn:microsoft.com/office/officeart/2005/8/layout/vList2"/>
    <dgm:cxn modelId="{609FE531-A371-48CF-8F29-D2E2798E660E}" srcId="{E7119AF6-7363-46E0-A470-E160A4D05D8A}" destId="{76AD4D4F-D559-49B3-9945-14D587DF8CA0}" srcOrd="2" destOrd="0" parTransId="{EACC7198-6A8F-4579-9CA7-107740C52C1E}" sibTransId="{336EC875-EC7E-40B4-8D98-82CE6AA75FA9}"/>
    <dgm:cxn modelId="{99CDA835-BC13-4A59-A993-84987370334F}" type="presOf" srcId="{868494D8-4518-4DC8-9CAC-AEE1E8E0F3F7}" destId="{6789863A-C9AA-4352-BD34-72FC4DEF0F93}" srcOrd="0" destOrd="0" presId="urn:microsoft.com/office/officeart/2005/8/layout/vList2"/>
    <dgm:cxn modelId="{7D5AB65C-3E0B-4EB0-9C48-7B3F5C9746D0}" type="presOf" srcId="{8B480B3B-C471-4574-A175-3708AAD3A543}" destId="{80EBC3D7-8523-4FD9-AAB4-67C0A9DBF890}" srcOrd="0" destOrd="0" presId="urn:microsoft.com/office/officeart/2005/8/layout/vList2"/>
    <dgm:cxn modelId="{ADA3CD47-49DE-428E-BF17-5607F84BAA5C}" srcId="{E7119AF6-7363-46E0-A470-E160A4D05D8A}" destId="{6003211A-5FAB-46F1-A4CD-D18815414006}" srcOrd="9" destOrd="0" parTransId="{CC1FA36A-532E-4EF6-8634-1A2CB3113942}" sibTransId="{5E9F6C56-4571-4501-991F-FE40A8C6F1E7}"/>
    <dgm:cxn modelId="{92E3F44B-A7A5-457C-9E00-CE591AE1B31C}" srcId="{E7119AF6-7363-46E0-A470-E160A4D05D8A}" destId="{D15D4AA5-7199-413D-A398-F81D89D07224}" srcOrd="3" destOrd="0" parTransId="{C85DAE39-347B-49B0-92BD-A938CDA7FE17}" sibTransId="{E2B7B274-4ED2-4EE0-BF3F-F629D82F11A7}"/>
    <dgm:cxn modelId="{0CFA0471-6D6F-4CDE-B6C8-256E6C523E16}" type="presOf" srcId="{E7119AF6-7363-46E0-A470-E160A4D05D8A}" destId="{8ECFD958-B57C-4E57-9090-DCE060A13C01}" srcOrd="0" destOrd="0" presId="urn:microsoft.com/office/officeart/2005/8/layout/vList2"/>
    <dgm:cxn modelId="{27246A71-2AA6-482E-B283-7F2318526C68}" type="presOf" srcId="{F0804883-BC94-416D-9D1F-3CF952AB8261}" destId="{61973E05-F998-4BDE-AD46-A7DA357726C7}" srcOrd="0" destOrd="0" presId="urn:microsoft.com/office/officeart/2005/8/layout/vList2"/>
    <dgm:cxn modelId="{7E57FE57-4077-4B26-A14C-4C03847709AE}" type="presOf" srcId="{77EF2FBE-4138-43A8-8E4B-C886EBAC75F6}" destId="{0AE4CE69-AE86-4EC8-9EA3-8310476E88E7}" srcOrd="0" destOrd="0" presId="urn:microsoft.com/office/officeart/2005/8/layout/vList2"/>
    <dgm:cxn modelId="{EFB68B81-214C-40C9-8986-3D035284078D}" srcId="{E7119AF6-7363-46E0-A470-E160A4D05D8A}" destId="{4A2832F9-4D57-49AB-9273-717A7FE25A7A}" srcOrd="1" destOrd="0" parTransId="{7A626520-8505-4075-A9D4-9DE638AF68FD}" sibTransId="{AC54E320-8D67-4F76-996D-E0CD25D71575}"/>
    <dgm:cxn modelId="{0896C181-723E-4850-8E3B-5EB3944474A7}" srcId="{E7119AF6-7363-46E0-A470-E160A4D05D8A}" destId="{3433E370-4140-4C25-A01E-65149CBBD2F0}" srcOrd="7" destOrd="0" parTransId="{9A8B5789-50E0-4020-8A9E-508D712DC03C}" sibTransId="{4D8D9C2B-05B8-4D96-A17B-493365416E9B}"/>
    <dgm:cxn modelId="{1ACC7292-2E05-4BE2-AEEA-CB0B3F7969B7}" srcId="{E7119AF6-7363-46E0-A470-E160A4D05D8A}" destId="{8B480B3B-C471-4574-A175-3708AAD3A543}" srcOrd="0" destOrd="0" parTransId="{532C723D-0E25-40C9-821B-8261EACC08FF}" sibTransId="{38A8ABFA-DB5D-40EB-AE3D-B119E90AD46F}"/>
    <dgm:cxn modelId="{C3082197-4520-455F-84C7-948E8EB1C0BD}" type="presOf" srcId="{6003211A-5FAB-46F1-A4CD-D18815414006}" destId="{155E9724-882D-4E9E-9E81-249F0B5B43FD}" srcOrd="0" destOrd="0" presId="urn:microsoft.com/office/officeart/2005/8/layout/vList2"/>
    <dgm:cxn modelId="{EA996798-9F42-4B24-A58B-F04372FD0F4C}" srcId="{E7119AF6-7363-46E0-A470-E160A4D05D8A}" destId="{868494D8-4518-4DC8-9CAC-AEE1E8E0F3F7}" srcOrd="4" destOrd="0" parTransId="{C9E28B4C-6D68-41C9-80A3-8D48E64033CC}" sibTransId="{E23AF339-0A3C-4BDE-B311-92151B19D2C4}"/>
    <dgm:cxn modelId="{0CA2699B-2B65-4C58-AED3-99523C904628}" type="presOf" srcId="{4A2832F9-4D57-49AB-9273-717A7FE25A7A}" destId="{4E047A22-34DE-49BE-B6FE-B67287E5C5CB}" srcOrd="0" destOrd="0" presId="urn:microsoft.com/office/officeart/2005/8/layout/vList2"/>
    <dgm:cxn modelId="{64C88DA0-5F66-4979-A274-DD48E4AE4707}" type="presOf" srcId="{76AD4D4F-D559-49B3-9945-14D587DF8CA0}" destId="{26A6ED49-9812-4110-BEAB-293326A0FCA2}" srcOrd="0" destOrd="0" presId="urn:microsoft.com/office/officeart/2005/8/layout/vList2"/>
    <dgm:cxn modelId="{34F331CB-2F11-41A4-96A4-FF68369A9DCC}" type="presOf" srcId="{A052467D-2829-4FFE-961E-2F29361084DD}" destId="{21DD275B-AD5C-4204-BF66-924CBD8B2914}" srcOrd="0" destOrd="0" presId="urn:microsoft.com/office/officeart/2005/8/layout/vList2"/>
    <dgm:cxn modelId="{F392FFDD-5A47-4FF3-928B-5385AC8AA227}" srcId="{E7119AF6-7363-46E0-A470-E160A4D05D8A}" destId="{77EF2FBE-4138-43A8-8E4B-C886EBAC75F6}" srcOrd="5" destOrd="0" parTransId="{701370B3-C02E-4BED-8088-20DD136321B9}" sibTransId="{11999F4E-3DA8-4270-A72E-695475A75930}"/>
    <dgm:cxn modelId="{2F8251E7-2465-43F1-899E-DFDB9EA35D9D}" srcId="{E7119AF6-7363-46E0-A470-E160A4D05D8A}" destId="{F0804883-BC94-416D-9D1F-3CF952AB8261}" srcOrd="8" destOrd="0" parTransId="{C0E278E4-EE0E-493C-8F1A-8248137F450F}" sibTransId="{D780D922-EC15-421D-AD29-628471BA13B0}"/>
    <dgm:cxn modelId="{60EEF2F6-13C4-4E32-9F7A-B50794A2287F}" srcId="{E7119AF6-7363-46E0-A470-E160A4D05D8A}" destId="{A052467D-2829-4FFE-961E-2F29361084DD}" srcOrd="6" destOrd="0" parTransId="{2C122813-6711-41AA-A162-35DECBB7BACF}" sibTransId="{A36E68C0-7979-494D-BD03-5694BF9EFB3B}"/>
    <dgm:cxn modelId="{26D7CDEA-3C20-4AAF-9E69-701FA03D592F}" type="presParOf" srcId="{8ECFD958-B57C-4E57-9090-DCE060A13C01}" destId="{80EBC3D7-8523-4FD9-AAB4-67C0A9DBF890}" srcOrd="0" destOrd="0" presId="urn:microsoft.com/office/officeart/2005/8/layout/vList2"/>
    <dgm:cxn modelId="{B0266672-226B-4A11-B5B8-B6265AC7C7E4}" type="presParOf" srcId="{8ECFD958-B57C-4E57-9090-DCE060A13C01}" destId="{C35B6B90-AB9F-4194-B437-17352D7FC79B}" srcOrd="1" destOrd="0" presId="urn:microsoft.com/office/officeart/2005/8/layout/vList2"/>
    <dgm:cxn modelId="{094B8C33-4169-4B74-90CD-3FF4F874117A}" type="presParOf" srcId="{8ECFD958-B57C-4E57-9090-DCE060A13C01}" destId="{4E047A22-34DE-49BE-B6FE-B67287E5C5CB}" srcOrd="2" destOrd="0" presId="urn:microsoft.com/office/officeart/2005/8/layout/vList2"/>
    <dgm:cxn modelId="{194B1FC9-3F9E-41A4-9781-5CA8411AC7E6}" type="presParOf" srcId="{8ECFD958-B57C-4E57-9090-DCE060A13C01}" destId="{734F8B08-0636-4012-AAEE-76CFCD7C5B88}" srcOrd="3" destOrd="0" presId="urn:microsoft.com/office/officeart/2005/8/layout/vList2"/>
    <dgm:cxn modelId="{E3254F91-7DB4-46FB-B39F-DCBFF67A42D9}" type="presParOf" srcId="{8ECFD958-B57C-4E57-9090-DCE060A13C01}" destId="{26A6ED49-9812-4110-BEAB-293326A0FCA2}" srcOrd="4" destOrd="0" presId="urn:microsoft.com/office/officeart/2005/8/layout/vList2"/>
    <dgm:cxn modelId="{2B967B2F-56FB-4193-8A7F-7819120D8A3A}" type="presParOf" srcId="{8ECFD958-B57C-4E57-9090-DCE060A13C01}" destId="{D469F644-BB0D-4174-8CA1-4D2F7D1244C2}" srcOrd="5" destOrd="0" presId="urn:microsoft.com/office/officeart/2005/8/layout/vList2"/>
    <dgm:cxn modelId="{3FA4B8E7-BA27-4328-A8D9-B4BB63DB8BE6}" type="presParOf" srcId="{8ECFD958-B57C-4E57-9090-DCE060A13C01}" destId="{C83FE789-586A-4CBA-B50C-D3DA90CA82F2}" srcOrd="6" destOrd="0" presId="urn:microsoft.com/office/officeart/2005/8/layout/vList2"/>
    <dgm:cxn modelId="{EB3F878B-5B8C-44A7-B763-8F725AD6E02B}" type="presParOf" srcId="{8ECFD958-B57C-4E57-9090-DCE060A13C01}" destId="{49507A0B-FDE0-4394-AF71-C748F746B708}" srcOrd="7" destOrd="0" presId="urn:microsoft.com/office/officeart/2005/8/layout/vList2"/>
    <dgm:cxn modelId="{20C024E8-E2E2-4D67-885F-947321A18017}" type="presParOf" srcId="{8ECFD958-B57C-4E57-9090-DCE060A13C01}" destId="{6789863A-C9AA-4352-BD34-72FC4DEF0F93}" srcOrd="8" destOrd="0" presId="urn:microsoft.com/office/officeart/2005/8/layout/vList2"/>
    <dgm:cxn modelId="{D7FAED1F-D12D-4C08-BDDB-46E59849DC6E}" type="presParOf" srcId="{8ECFD958-B57C-4E57-9090-DCE060A13C01}" destId="{C08EB246-B3D5-40FB-B386-C4EE9DC875A2}" srcOrd="9" destOrd="0" presId="urn:microsoft.com/office/officeart/2005/8/layout/vList2"/>
    <dgm:cxn modelId="{D375332B-F971-49F5-B29E-881ADC0C4898}" type="presParOf" srcId="{8ECFD958-B57C-4E57-9090-DCE060A13C01}" destId="{0AE4CE69-AE86-4EC8-9EA3-8310476E88E7}" srcOrd="10" destOrd="0" presId="urn:microsoft.com/office/officeart/2005/8/layout/vList2"/>
    <dgm:cxn modelId="{2FBC896F-A5EB-4DBF-9BA5-6317D91C38CB}" type="presParOf" srcId="{8ECFD958-B57C-4E57-9090-DCE060A13C01}" destId="{C04948F9-27E9-48CA-9711-262E42D10E89}" srcOrd="11" destOrd="0" presId="urn:microsoft.com/office/officeart/2005/8/layout/vList2"/>
    <dgm:cxn modelId="{AB7C7B46-F09B-4012-BEDC-DC8A70B4DE53}" type="presParOf" srcId="{8ECFD958-B57C-4E57-9090-DCE060A13C01}" destId="{21DD275B-AD5C-4204-BF66-924CBD8B2914}" srcOrd="12" destOrd="0" presId="urn:microsoft.com/office/officeart/2005/8/layout/vList2"/>
    <dgm:cxn modelId="{B052B2FC-6ACE-4703-A3AA-EBF1EB7C48EE}" type="presParOf" srcId="{8ECFD958-B57C-4E57-9090-DCE060A13C01}" destId="{37EAAFD3-3D76-49CC-BF4B-469A062D0C61}" srcOrd="13" destOrd="0" presId="urn:microsoft.com/office/officeart/2005/8/layout/vList2"/>
    <dgm:cxn modelId="{D217E100-6A12-4FA4-B14E-F169A75C0105}" type="presParOf" srcId="{8ECFD958-B57C-4E57-9090-DCE060A13C01}" destId="{BD7F6D0C-9885-4F40-A5DD-D1821CCEDA8C}" srcOrd="14" destOrd="0" presId="urn:microsoft.com/office/officeart/2005/8/layout/vList2"/>
    <dgm:cxn modelId="{070A8CE0-9C9D-43C5-A2FE-2A9DB6339CBC}" type="presParOf" srcId="{8ECFD958-B57C-4E57-9090-DCE060A13C01}" destId="{18A7AD05-31F8-45AD-BAB3-87F2ADEA1F02}" srcOrd="15" destOrd="0" presId="urn:microsoft.com/office/officeart/2005/8/layout/vList2"/>
    <dgm:cxn modelId="{D07DDFF7-7C4A-49B7-A519-9A54029E29E2}" type="presParOf" srcId="{8ECFD958-B57C-4E57-9090-DCE060A13C01}" destId="{61973E05-F998-4BDE-AD46-A7DA357726C7}" srcOrd="16" destOrd="0" presId="urn:microsoft.com/office/officeart/2005/8/layout/vList2"/>
    <dgm:cxn modelId="{BD89F77A-6C55-4F56-AA76-BD03DE53E3B0}" type="presParOf" srcId="{8ECFD958-B57C-4E57-9090-DCE060A13C01}" destId="{0AD7D983-A5D3-427D-82CC-C7A7664961AE}" srcOrd="17" destOrd="0" presId="urn:microsoft.com/office/officeart/2005/8/layout/vList2"/>
    <dgm:cxn modelId="{B918E4C2-BC6E-4872-8A3A-90DF1012307C}" type="presParOf" srcId="{8ECFD958-B57C-4E57-9090-DCE060A13C01}" destId="{155E9724-882D-4E9E-9E81-249F0B5B43FD}"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BC3D7-8523-4FD9-AAB4-67C0A9DBF890}">
      <dsp:nvSpPr>
        <dsp:cNvPr id="0" name=""/>
        <dsp:cNvSpPr/>
      </dsp:nvSpPr>
      <dsp:spPr>
        <a:xfrm>
          <a:off x="0" y="28272"/>
          <a:ext cx="6561844" cy="5241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k-SK" sz="220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Olomouc</a:t>
          </a:r>
          <a:endParaRPr lang="en-US" sz="2200" kern="1200" dirty="0">
            <a:solidFill>
              <a:schemeClr val="bg1"/>
            </a:solidFill>
          </a:endParaRPr>
        </a:p>
      </dsp:txBody>
      <dsp:txXfrm>
        <a:off x="25587" y="53859"/>
        <a:ext cx="6510670" cy="472986"/>
      </dsp:txXfrm>
    </dsp:sp>
    <dsp:sp modelId="{4E047A22-34DE-49BE-B6FE-B67287E5C5CB}">
      <dsp:nvSpPr>
        <dsp:cNvPr id="0" name=""/>
        <dsp:cNvSpPr/>
      </dsp:nvSpPr>
      <dsp:spPr>
        <a:xfrm>
          <a:off x="0" y="633072"/>
          <a:ext cx="6561844" cy="524160"/>
        </a:xfrm>
        <a:prstGeom prst="roundRect">
          <a:avLst/>
        </a:prstGeom>
        <a:gradFill rotWithShape="0">
          <a:gsLst>
            <a:gs pos="0">
              <a:schemeClr val="accent2">
                <a:hueOff val="54316"/>
                <a:satOff val="3557"/>
                <a:lumOff val="-4401"/>
                <a:alphaOff val="0"/>
                <a:tint val="96000"/>
                <a:lumMod val="100000"/>
              </a:schemeClr>
            </a:gs>
            <a:gs pos="78000">
              <a:schemeClr val="accent2">
                <a:hueOff val="54316"/>
                <a:satOff val="3557"/>
                <a:lumOff val="-440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sk-SK" sz="2200" kern="1200" dirty="0">
              <a:solidFill>
                <a:schemeClr val="bg1"/>
              </a:solidFill>
              <a:latin typeface="Trebuchet MS" panose="020B0603020202020204"/>
            </a:rPr>
            <a:t>Pevnosť Poznania </a:t>
          </a:r>
          <a:endParaRPr lang="sk-SK" sz="2200" kern="1200" dirty="0">
            <a:latin typeface="Trebuchet MS" panose="020B0603020202020204"/>
          </a:endParaRPr>
        </a:p>
      </dsp:txBody>
      <dsp:txXfrm>
        <a:off x="25587" y="658659"/>
        <a:ext cx="6510670" cy="472986"/>
      </dsp:txXfrm>
    </dsp:sp>
    <dsp:sp modelId="{26A6ED49-9812-4110-BEAB-293326A0FCA2}">
      <dsp:nvSpPr>
        <dsp:cNvPr id="0" name=""/>
        <dsp:cNvSpPr/>
      </dsp:nvSpPr>
      <dsp:spPr>
        <a:xfrm>
          <a:off x="0" y="1237872"/>
          <a:ext cx="6561844" cy="524160"/>
        </a:xfrm>
        <a:prstGeom prst="roundRect">
          <a:avLst/>
        </a:prstGeom>
        <a:gradFill rotWithShape="0">
          <a:gsLst>
            <a:gs pos="0">
              <a:schemeClr val="accent2">
                <a:hueOff val="108632"/>
                <a:satOff val="7114"/>
                <a:lumOff val="-8802"/>
                <a:alphaOff val="0"/>
                <a:tint val="96000"/>
                <a:lumMod val="100000"/>
              </a:schemeClr>
            </a:gs>
            <a:gs pos="78000">
              <a:schemeClr val="accent2">
                <a:hueOff val="108632"/>
                <a:satOff val="7114"/>
                <a:lumOff val="-880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sk-SK" sz="2200" kern="1200" dirty="0">
              <a:solidFill>
                <a:schemeClr val="bg1"/>
              </a:solidFill>
              <a:latin typeface="Trebuchet MS" panose="020B0603020202020204"/>
            </a:rPr>
            <a:t>Svätý Kopeček</a:t>
          </a:r>
          <a:endParaRPr lang="sk-SK" sz="2200" kern="1200" dirty="0">
            <a:solidFill>
              <a:schemeClr val="bg1"/>
            </a:solidFill>
          </a:endParaRPr>
        </a:p>
      </dsp:txBody>
      <dsp:txXfrm>
        <a:off x="25587" y="1263459"/>
        <a:ext cx="6510670" cy="472986"/>
      </dsp:txXfrm>
    </dsp:sp>
    <dsp:sp modelId="{C83FE789-586A-4CBA-B50C-D3DA90CA82F2}">
      <dsp:nvSpPr>
        <dsp:cNvPr id="0" name=""/>
        <dsp:cNvSpPr/>
      </dsp:nvSpPr>
      <dsp:spPr>
        <a:xfrm>
          <a:off x="0" y="1842673"/>
          <a:ext cx="6561844" cy="524160"/>
        </a:xfrm>
        <a:prstGeom prst="roundRect">
          <a:avLst/>
        </a:prstGeom>
        <a:gradFill rotWithShape="0">
          <a:gsLst>
            <a:gs pos="0">
              <a:schemeClr val="accent2">
                <a:hueOff val="162948"/>
                <a:satOff val="10671"/>
                <a:lumOff val="-13204"/>
                <a:alphaOff val="0"/>
                <a:tint val="96000"/>
                <a:lumMod val="100000"/>
              </a:schemeClr>
            </a:gs>
            <a:gs pos="78000">
              <a:schemeClr val="accent2">
                <a:hueOff val="162948"/>
                <a:satOff val="10671"/>
                <a:lumOff val="-1320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sk-SK" sz="2200" kern="1200" dirty="0">
              <a:solidFill>
                <a:schemeClr val="bg1"/>
              </a:solidFill>
              <a:latin typeface="Trebuchet MS" panose="020B0603020202020204"/>
            </a:rPr>
            <a:t>Stĺp Najsvätejšej Trojice</a:t>
          </a:r>
          <a:endParaRPr lang="sk-SK" sz="2200" kern="1200" dirty="0">
            <a:solidFill>
              <a:schemeClr val="bg1"/>
            </a:solidFill>
          </a:endParaRPr>
        </a:p>
      </dsp:txBody>
      <dsp:txXfrm>
        <a:off x="25587" y="1868260"/>
        <a:ext cx="6510670" cy="472986"/>
      </dsp:txXfrm>
    </dsp:sp>
    <dsp:sp modelId="{6789863A-C9AA-4352-BD34-72FC4DEF0F93}">
      <dsp:nvSpPr>
        <dsp:cNvPr id="0" name=""/>
        <dsp:cNvSpPr/>
      </dsp:nvSpPr>
      <dsp:spPr>
        <a:xfrm>
          <a:off x="0" y="2447472"/>
          <a:ext cx="6561844" cy="524160"/>
        </a:xfrm>
        <a:prstGeom prst="roundRect">
          <a:avLst/>
        </a:prstGeom>
        <a:gradFill rotWithShape="0">
          <a:gsLst>
            <a:gs pos="0">
              <a:schemeClr val="accent2">
                <a:hueOff val="217264"/>
                <a:satOff val="14228"/>
                <a:lumOff val="-17605"/>
                <a:alphaOff val="0"/>
                <a:tint val="96000"/>
                <a:lumMod val="100000"/>
              </a:schemeClr>
            </a:gs>
            <a:gs pos="78000">
              <a:schemeClr val="accent2">
                <a:hueOff val="217264"/>
                <a:satOff val="14228"/>
                <a:lumOff val="-176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sk-SK" sz="2200" kern="1200" dirty="0">
              <a:solidFill>
                <a:schemeClr val="bg1"/>
              </a:solidFill>
              <a:latin typeface="Trebuchet MS" panose="020B0603020202020204"/>
            </a:rPr>
            <a:t>Katedrála sv. Václava</a:t>
          </a:r>
          <a:endParaRPr lang="sk-SK" sz="2200" kern="1200" dirty="0">
            <a:solidFill>
              <a:schemeClr val="bg1"/>
            </a:solidFill>
          </a:endParaRPr>
        </a:p>
      </dsp:txBody>
      <dsp:txXfrm>
        <a:off x="25587" y="2473059"/>
        <a:ext cx="6510670" cy="472986"/>
      </dsp:txXfrm>
    </dsp:sp>
    <dsp:sp modelId="{0AE4CE69-AE86-4EC8-9EA3-8310476E88E7}">
      <dsp:nvSpPr>
        <dsp:cNvPr id="0" name=""/>
        <dsp:cNvSpPr/>
      </dsp:nvSpPr>
      <dsp:spPr>
        <a:xfrm>
          <a:off x="0" y="3052272"/>
          <a:ext cx="6561844" cy="524160"/>
        </a:xfrm>
        <a:prstGeom prst="roundRect">
          <a:avLst/>
        </a:prstGeom>
        <a:gradFill rotWithShape="0">
          <a:gsLst>
            <a:gs pos="0">
              <a:schemeClr val="accent2">
                <a:hueOff val="271580"/>
                <a:satOff val="17786"/>
                <a:lumOff val="-22006"/>
                <a:alphaOff val="0"/>
                <a:tint val="96000"/>
                <a:lumMod val="100000"/>
              </a:schemeClr>
            </a:gs>
            <a:gs pos="78000">
              <a:schemeClr val="accent2">
                <a:hueOff val="271580"/>
                <a:satOff val="17786"/>
                <a:lumOff val="-2200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sk-SK" sz="2200" kern="1200" dirty="0">
              <a:solidFill>
                <a:schemeClr val="bg1"/>
              </a:solidFill>
              <a:latin typeface="Trebuchet MS" panose="020B0603020202020204"/>
            </a:rPr>
            <a:t>Kláštor Hradisko</a:t>
          </a:r>
          <a:endParaRPr lang="sk-SK" sz="2200" kern="1200" dirty="0">
            <a:solidFill>
              <a:schemeClr val="bg1"/>
            </a:solidFill>
          </a:endParaRPr>
        </a:p>
      </dsp:txBody>
      <dsp:txXfrm>
        <a:off x="25587" y="3077859"/>
        <a:ext cx="6510670" cy="472986"/>
      </dsp:txXfrm>
    </dsp:sp>
    <dsp:sp modelId="{21DD275B-AD5C-4204-BF66-924CBD8B2914}">
      <dsp:nvSpPr>
        <dsp:cNvPr id="0" name=""/>
        <dsp:cNvSpPr/>
      </dsp:nvSpPr>
      <dsp:spPr>
        <a:xfrm>
          <a:off x="0" y="3657072"/>
          <a:ext cx="6561844" cy="524160"/>
        </a:xfrm>
        <a:prstGeom prst="roundRect">
          <a:avLst/>
        </a:prstGeom>
        <a:gradFill rotWithShape="0">
          <a:gsLst>
            <a:gs pos="0">
              <a:schemeClr val="accent2">
                <a:hueOff val="325895"/>
                <a:satOff val="21343"/>
                <a:lumOff val="-26407"/>
                <a:alphaOff val="0"/>
                <a:tint val="96000"/>
                <a:lumMod val="100000"/>
              </a:schemeClr>
            </a:gs>
            <a:gs pos="78000">
              <a:schemeClr val="accent2">
                <a:hueOff val="325895"/>
                <a:satOff val="21343"/>
                <a:lumOff val="-264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k-SK" sz="2200" kern="1200" dirty="0">
              <a:solidFill>
                <a:schemeClr val="bg1"/>
              </a:solidFill>
              <a:latin typeface="Trebuchet MS" panose="020B0603020202020204"/>
            </a:rPr>
            <a:t>Orloj</a:t>
          </a:r>
          <a:endParaRPr lang="sk-SK" sz="2200" kern="1200" dirty="0">
            <a:solidFill>
              <a:schemeClr val="bg1"/>
            </a:solidFill>
          </a:endParaRPr>
        </a:p>
      </dsp:txBody>
      <dsp:txXfrm>
        <a:off x="25587" y="3682659"/>
        <a:ext cx="6510670" cy="472986"/>
      </dsp:txXfrm>
    </dsp:sp>
    <dsp:sp modelId="{BD7F6D0C-9885-4F40-A5DD-D1821CCEDA8C}">
      <dsp:nvSpPr>
        <dsp:cNvPr id="0" name=""/>
        <dsp:cNvSpPr/>
      </dsp:nvSpPr>
      <dsp:spPr>
        <a:xfrm>
          <a:off x="0" y="4252038"/>
          <a:ext cx="6561844" cy="524160"/>
        </a:xfrm>
        <a:prstGeom prst="roundRect">
          <a:avLst/>
        </a:prstGeom>
        <a:gradFill rotWithShape="0">
          <a:gsLst>
            <a:gs pos="0">
              <a:schemeClr val="accent2">
                <a:hueOff val="380211"/>
                <a:satOff val="24900"/>
                <a:lumOff val="-30809"/>
                <a:alphaOff val="0"/>
                <a:tint val="96000"/>
                <a:lumMod val="100000"/>
              </a:schemeClr>
            </a:gs>
            <a:gs pos="78000">
              <a:schemeClr val="accent2">
                <a:hueOff val="380211"/>
                <a:satOff val="24900"/>
                <a:lumOff val="-3080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sk-SK" sz="2200" kern="1200" dirty="0">
              <a:solidFill>
                <a:schemeClr val="bg1"/>
              </a:solidFill>
              <a:latin typeface="Trebuchet MS" panose="020B0603020202020204"/>
            </a:rPr>
            <a:t>Olomoucké divadlo</a:t>
          </a:r>
          <a:endParaRPr lang="sk-SK" sz="2200" kern="1200" dirty="0">
            <a:solidFill>
              <a:schemeClr val="bg1"/>
            </a:solidFill>
          </a:endParaRPr>
        </a:p>
      </dsp:txBody>
      <dsp:txXfrm>
        <a:off x="25587" y="4277625"/>
        <a:ext cx="6510670" cy="472986"/>
      </dsp:txXfrm>
    </dsp:sp>
    <dsp:sp modelId="{61973E05-F998-4BDE-AD46-A7DA357726C7}">
      <dsp:nvSpPr>
        <dsp:cNvPr id="0" name=""/>
        <dsp:cNvSpPr/>
      </dsp:nvSpPr>
      <dsp:spPr>
        <a:xfrm>
          <a:off x="0" y="4866672"/>
          <a:ext cx="6561844" cy="524160"/>
        </a:xfrm>
        <a:prstGeom prst="roundRect">
          <a:avLst/>
        </a:prstGeom>
        <a:gradFill rotWithShape="0">
          <a:gsLst>
            <a:gs pos="0">
              <a:schemeClr val="accent2">
                <a:hueOff val="434527"/>
                <a:satOff val="28457"/>
                <a:lumOff val="-35210"/>
                <a:alphaOff val="0"/>
                <a:tint val="96000"/>
                <a:lumMod val="100000"/>
              </a:schemeClr>
            </a:gs>
            <a:gs pos="78000">
              <a:schemeClr val="accent2">
                <a:hueOff val="434527"/>
                <a:satOff val="28457"/>
                <a:lumOff val="-352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sk-SK" sz="2200" kern="1200" dirty="0">
              <a:solidFill>
                <a:schemeClr val="bg1"/>
              </a:solidFill>
              <a:latin typeface="Trebuchet MS" panose="020B0603020202020204"/>
            </a:rPr>
            <a:t>Olomoucké parky</a:t>
          </a:r>
          <a:endParaRPr lang="sk-SK" sz="2200" kern="1200" dirty="0">
            <a:solidFill>
              <a:schemeClr val="bg1"/>
            </a:solidFill>
          </a:endParaRPr>
        </a:p>
      </dsp:txBody>
      <dsp:txXfrm>
        <a:off x="25587" y="4892259"/>
        <a:ext cx="6510670" cy="472986"/>
      </dsp:txXfrm>
    </dsp:sp>
    <dsp:sp modelId="{155E9724-882D-4E9E-9E81-249F0B5B43FD}">
      <dsp:nvSpPr>
        <dsp:cNvPr id="0" name=""/>
        <dsp:cNvSpPr/>
      </dsp:nvSpPr>
      <dsp:spPr>
        <a:xfrm>
          <a:off x="0" y="5471473"/>
          <a:ext cx="6561844" cy="524160"/>
        </a:xfrm>
        <a:prstGeom prst="roundRect">
          <a:avLst/>
        </a:prstGeom>
        <a:gradFill rotWithShape="0">
          <a:gsLst>
            <a:gs pos="0">
              <a:schemeClr val="accent2">
                <a:hueOff val="488843"/>
                <a:satOff val="32014"/>
                <a:lumOff val="-39611"/>
                <a:alphaOff val="0"/>
                <a:tint val="96000"/>
                <a:lumMod val="100000"/>
              </a:schemeClr>
            </a:gs>
            <a:gs pos="78000">
              <a:schemeClr val="accent2">
                <a:hueOff val="488843"/>
                <a:satOff val="32014"/>
                <a:lumOff val="-3961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sk-SK" sz="2200" kern="1200" dirty="0">
              <a:solidFill>
                <a:schemeClr val="bg1"/>
              </a:solidFill>
              <a:latin typeface="Trebuchet MS" panose="020B0603020202020204"/>
            </a:rPr>
            <a:t>Zoologická záhrada</a:t>
          </a:r>
          <a:endParaRPr lang="sk-SK" sz="2200" kern="1200" dirty="0">
            <a:solidFill>
              <a:schemeClr val="bg1"/>
            </a:solidFill>
          </a:endParaRPr>
        </a:p>
      </dsp:txBody>
      <dsp:txXfrm>
        <a:off x="25587" y="5497060"/>
        <a:ext cx="6510670" cy="4729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1EFAA-F6C5-46AF-9787-BCBA4D3868AC}" type="datetimeFigureOut">
              <a:rPr lang="sk-SK" smtClean="0"/>
              <a:t>18. 5. 2022</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8D58E-630E-4982-820E-1E64066DFA77}" type="slidenum">
              <a:rPr lang="sk-SK" smtClean="0"/>
              <a:t>‹#›</a:t>
            </a:fld>
            <a:endParaRPr lang="sk-SK"/>
          </a:p>
        </p:txBody>
      </p:sp>
    </p:spTree>
    <p:extLst>
      <p:ext uri="{BB962C8B-B14F-4D97-AF65-F5344CB8AC3E}">
        <p14:creationId xmlns:p14="http://schemas.microsoft.com/office/powerpoint/2010/main" val="2167313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03F8D58E-630E-4982-820E-1E64066DFA77}" type="slidenum">
              <a:rPr lang="sk-SK" smtClean="0"/>
              <a:t>2</a:t>
            </a:fld>
            <a:endParaRPr lang="sk-SK"/>
          </a:p>
        </p:txBody>
      </p:sp>
    </p:spTree>
    <p:extLst>
      <p:ext uri="{BB962C8B-B14F-4D97-AF65-F5344CB8AC3E}">
        <p14:creationId xmlns:p14="http://schemas.microsoft.com/office/powerpoint/2010/main" val="405675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70AEC810-DF53-4C8B-A309-6CAC97F3272E}" type="datetimeFigureOut">
              <a:rPr lang="sk-SK" smtClean="0"/>
              <a:t>18. 5. 2022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24136540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70AEC810-DF53-4C8B-A309-6CAC97F3272E}" type="datetimeFigureOut">
              <a:rPr lang="sk-SK" smtClean="0"/>
              <a:t>18. 5. 2022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1240360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70AEC810-DF53-4C8B-A309-6CAC97F3272E}" type="datetimeFigureOut">
              <a:rPr lang="sk-SK" smtClean="0"/>
              <a:t>18. 5. 2022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40D23BF-08CD-40BC-A850-D9F6FF802D41}" type="slidenum">
              <a:rPr lang="sk-SK" smtClean="0"/>
              <a:t>‹#›</a:t>
            </a:fld>
            <a:endParaRPr lang="sk-S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164902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70AEC810-DF53-4C8B-A309-6CAC97F3272E}" type="datetimeFigureOut">
              <a:rPr lang="sk-SK" smtClean="0"/>
              <a:t>18. 5. 2022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4220332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70AEC810-DF53-4C8B-A309-6CAC97F3272E}" type="datetimeFigureOut">
              <a:rPr lang="sk-SK" smtClean="0"/>
              <a:t>18. 5. 2022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40D23BF-08CD-40BC-A850-D9F6FF802D41}" type="slidenum">
              <a:rPr lang="sk-SK" smtClean="0"/>
              <a:t>‹#›</a:t>
            </a:fld>
            <a:endParaRPr lang="sk-S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5955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70AEC810-DF53-4C8B-A309-6CAC97F3272E}" type="datetimeFigureOut">
              <a:rPr lang="sk-SK" smtClean="0"/>
              <a:t>18. 5. 2022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28818235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70AEC810-DF53-4C8B-A309-6CAC97F3272E}" type="datetimeFigureOut">
              <a:rPr lang="sk-SK" smtClean="0"/>
              <a:t>18. 5. 2022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26570680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70AEC810-DF53-4C8B-A309-6CAC97F3272E}" type="datetimeFigureOut">
              <a:rPr lang="sk-SK" smtClean="0"/>
              <a:t>18. 5. 2022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4025487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70AEC810-DF53-4C8B-A309-6CAC97F3272E}" type="datetimeFigureOut">
              <a:rPr lang="sk-SK" smtClean="0"/>
              <a:t>18. 5. 2022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3282104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70AEC810-DF53-4C8B-A309-6CAC97F3272E}" type="datetimeFigureOut">
              <a:rPr lang="sk-SK" smtClean="0"/>
              <a:t>18. 5. 2022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2152357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70AEC810-DF53-4C8B-A309-6CAC97F3272E}" type="datetimeFigureOut">
              <a:rPr lang="sk-SK" smtClean="0"/>
              <a:t>18. 5. 2022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28375968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70AEC810-DF53-4C8B-A309-6CAC97F3272E}" type="datetimeFigureOut">
              <a:rPr lang="sk-SK" smtClean="0"/>
              <a:t>18. 5. 2022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1818331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70AEC810-DF53-4C8B-A309-6CAC97F3272E}" type="datetimeFigureOut">
              <a:rPr lang="sk-SK" smtClean="0"/>
              <a:t>18. 5. 2022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3516899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EC810-DF53-4C8B-A309-6CAC97F3272E}" type="datetimeFigureOut">
              <a:rPr lang="sk-SK" smtClean="0"/>
              <a:t>18. 5. 2022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2640000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k-SK"/>
              <a:t>Kliknutím upravte štýl predlohy nadpisu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70AEC810-DF53-4C8B-A309-6CAC97F3272E}" type="datetimeFigureOut">
              <a:rPr lang="sk-SK" smtClean="0"/>
              <a:t>18. 5. 2022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3532770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70AEC810-DF53-4C8B-A309-6CAC97F3272E}" type="datetimeFigureOut">
              <a:rPr lang="sk-SK" smtClean="0"/>
              <a:t>18. 5. 2022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40D23BF-08CD-40BC-A850-D9F6FF802D41}" type="slidenum">
              <a:rPr lang="sk-SK" smtClean="0"/>
              <a:t>‹#›</a:t>
            </a:fld>
            <a:endParaRPr lang="sk-SK"/>
          </a:p>
        </p:txBody>
      </p:sp>
    </p:spTree>
    <p:extLst>
      <p:ext uri="{BB962C8B-B14F-4D97-AF65-F5344CB8AC3E}">
        <p14:creationId xmlns:p14="http://schemas.microsoft.com/office/powerpoint/2010/main" val="3155983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AEC810-DF53-4C8B-A309-6CAC97F3272E}" type="datetimeFigureOut">
              <a:rPr lang="sk-SK" smtClean="0"/>
              <a:t>18. 5. 2022</a:t>
            </a:fld>
            <a:endParaRPr lang="sk-S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40D23BF-08CD-40BC-A850-D9F6FF802D41}" type="slidenum">
              <a:rPr lang="sk-SK" smtClean="0"/>
              <a:t>‹#›</a:t>
            </a:fld>
            <a:endParaRPr lang="sk-SK"/>
          </a:p>
        </p:txBody>
      </p:sp>
    </p:spTree>
    <p:extLst>
      <p:ext uri="{BB962C8B-B14F-4D97-AF65-F5344CB8AC3E}">
        <p14:creationId xmlns:p14="http://schemas.microsoft.com/office/powerpoint/2010/main" val="2322415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83D90-BED5-465B-8143-597C2A74759C}"/>
              </a:ext>
            </a:extLst>
          </p:cNvPr>
          <p:cNvSpPr>
            <a:spLocks noGrp="1"/>
          </p:cNvSpPr>
          <p:nvPr>
            <p:ph type="title"/>
          </p:nvPr>
        </p:nvSpPr>
        <p:spPr>
          <a:xfrm>
            <a:off x="677333" y="4826000"/>
            <a:ext cx="8596667" cy="566738"/>
          </a:xfrm>
        </p:spPr>
        <p:txBody>
          <a:bodyPr>
            <a:normAutofit/>
          </a:bodyPr>
          <a:lstStyle/>
          <a:p>
            <a:r>
              <a:rPr lang="sk-SK" sz="2000" dirty="0">
                <a:solidFill>
                  <a:schemeClr val="tx1"/>
                </a:solidFill>
                <a:latin typeface="Calibri" panose="020F0502020204030204" pitchFamily="34" charset="0"/>
                <a:cs typeface="Calibri" panose="020F0502020204030204" pitchFamily="34" charset="0"/>
              </a:rPr>
              <a:t>Žilina, jún 2022								Účastník:</a:t>
            </a:r>
          </a:p>
        </p:txBody>
      </p:sp>
      <p:sp>
        <p:nvSpPr>
          <p:cNvPr id="4" name="Zástupný objekt pre text 3">
            <a:extLst>
              <a:ext uri="{FF2B5EF4-FFF2-40B4-BE49-F238E27FC236}">
                <a16:creationId xmlns:a16="http://schemas.microsoft.com/office/drawing/2014/main" id="{BF63B048-6C7B-4951-92D4-67C733D21D59}"/>
              </a:ext>
            </a:extLst>
          </p:cNvPr>
          <p:cNvSpPr>
            <a:spLocks noGrp="1"/>
          </p:cNvSpPr>
          <p:nvPr>
            <p:ph type="body" sz="half" idx="2"/>
          </p:nvPr>
        </p:nvSpPr>
        <p:spPr>
          <a:xfrm>
            <a:off x="677333" y="5349389"/>
            <a:ext cx="8596667" cy="396655"/>
          </a:xfrm>
        </p:spPr>
        <p:txBody>
          <a:bodyPr vert="horz" lIns="91440" tIns="45720" rIns="91440" bIns="45720" rtlCol="0" anchor="t">
            <a:normAutofit/>
          </a:bodyPr>
          <a:lstStyle/>
          <a:p>
            <a:pPr algn="r"/>
            <a:r>
              <a:rPr lang="sk-SK" sz="1600" dirty="0"/>
              <a:t>Patrik </a:t>
            </a:r>
            <a:r>
              <a:rPr lang="sk-SK" sz="1600" dirty="0" err="1"/>
              <a:t>Pojezdala</a:t>
            </a:r>
            <a:r>
              <a:rPr lang="sk-SK" sz="1600" dirty="0"/>
              <a:t> </a:t>
            </a:r>
          </a:p>
        </p:txBody>
      </p:sp>
      <p:pic>
        <p:nvPicPr>
          <p:cNvPr id="22" name="Zástupný objekt pre obrázok 21">
            <a:extLst>
              <a:ext uri="{FF2B5EF4-FFF2-40B4-BE49-F238E27FC236}">
                <a16:creationId xmlns:a16="http://schemas.microsoft.com/office/drawing/2014/main" id="{C6C55472-F997-45C9-B210-E3B121C92AD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00" r="700"/>
          <a:stretch>
            <a:fillRect/>
          </a:stretch>
        </p:blipFill>
        <p:spPr>
          <a:xfrm>
            <a:off x="677333" y="609600"/>
            <a:ext cx="8596668" cy="3845718"/>
          </a:xfrm>
        </p:spPr>
      </p:pic>
    </p:spTree>
    <p:extLst>
      <p:ext uri="{BB962C8B-B14F-4D97-AF65-F5344CB8AC3E}">
        <p14:creationId xmlns:p14="http://schemas.microsoft.com/office/powerpoint/2010/main" val="2745861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EB7A7-6AE2-69A7-FE55-3A174F4122C8}"/>
              </a:ext>
            </a:extLst>
          </p:cNvPr>
          <p:cNvSpPr>
            <a:spLocks noGrp="1"/>
          </p:cNvSpPr>
          <p:nvPr>
            <p:ph type="title"/>
          </p:nvPr>
        </p:nvSpPr>
        <p:spPr>
          <a:xfrm>
            <a:off x="5536734" y="609600"/>
            <a:ext cx="3737268" cy="1320800"/>
          </a:xfrm>
        </p:spPr>
        <p:txBody>
          <a:bodyPr>
            <a:normAutofit/>
          </a:bodyPr>
          <a:lstStyle/>
          <a:p>
            <a:r>
              <a:rPr lang="sk-SK" dirty="0"/>
              <a:t>Moravské Divadlo</a:t>
            </a:r>
          </a:p>
        </p:txBody>
      </p:sp>
      <p:sp>
        <p:nvSpPr>
          <p:cNvPr id="3" name="Zástupný objekt pre obsah 2">
            <a:extLst>
              <a:ext uri="{FF2B5EF4-FFF2-40B4-BE49-F238E27FC236}">
                <a16:creationId xmlns:a16="http://schemas.microsoft.com/office/drawing/2014/main" id="{E76E9505-96DC-FB88-FAD6-8A0276018B8A}"/>
              </a:ext>
            </a:extLst>
          </p:cNvPr>
          <p:cNvSpPr>
            <a:spLocks noGrp="1"/>
          </p:cNvSpPr>
          <p:nvPr>
            <p:ph idx="1"/>
          </p:nvPr>
        </p:nvSpPr>
        <p:spPr>
          <a:xfrm>
            <a:off x="5209563" y="2160589"/>
            <a:ext cx="4064439" cy="3880773"/>
          </a:xfrm>
        </p:spPr>
        <p:txBody>
          <a:bodyPr vert="horz" lIns="91440" tIns="45720" rIns="91440" bIns="45720" rtlCol="0">
            <a:normAutofit/>
          </a:bodyPr>
          <a:lstStyle/>
          <a:p>
            <a:pPr>
              <a:lnSpc>
                <a:spcPct val="90000"/>
              </a:lnSpc>
            </a:pPr>
            <a:r>
              <a:rPr lang="sk-SK" dirty="0">
                <a:ea typeface="+mn-lt"/>
                <a:cs typeface="+mn-lt"/>
              </a:rPr>
              <a:t>Toto miesto, ktoré bolo ľahko viditeľné na Hornom námestí, dominuje olomouckej kultúrnej scéne už od dvadsiatych rokov minulého storočia. Je domovom Moravskej filharmónie, ktorá je hlavným orchestrom regiónu. Filharmónia sa zúčastňuje na mnohých podujatiach v spoločenskom kalendári mesta, ako je Medzinárodný organový festival a Dvořákovu Olomouc, čo je séria koncertov venovaných slávnemu českému skladateľovi v máji a júni. </a:t>
            </a:r>
            <a:endParaRPr lang="sk-SK"/>
          </a:p>
        </p:txBody>
      </p:sp>
      <p:pic>
        <p:nvPicPr>
          <p:cNvPr id="4" name="Obrázok 4" descr="Obrázok, na ktorom je budova, vonkajšie, obloha, vládna budova&#10;&#10;Automaticky generovaný popis">
            <a:extLst>
              <a:ext uri="{FF2B5EF4-FFF2-40B4-BE49-F238E27FC236}">
                <a16:creationId xmlns:a16="http://schemas.microsoft.com/office/drawing/2014/main" id="{170CB6E4-2186-B8D4-93C6-F84BA6A7BDB2}"/>
              </a:ext>
            </a:extLst>
          </p:cNvPr>
          <p:cNvPicPr>
            <a:picLocks noChangeAspect="1"/>
          </p:cNvPicPr>
          <p:nvPr/>
        </p:nvPicPr>
        <p:blipFill rotWithShape="1">
          <a:blip r:embed="rId2"/>
          <a:srcRect l="17167" r="1773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208071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B36F4A-C1C3-B584-C4AC-A4C930B743C2}"/>
              </a:ext>
            </a:extLst>
          </p:cNvPr>
          <p:cNvSpPr>
            <a:spLocks noGrp="1"/>
          </p:cNvSpPr>
          <p:nvPr>
            <p:ph type="title"/>
          </p:nvPr>
        </p:nvSpPr>
        <p:spPr>
          <a:xfrm>
            <a:off x="677334" y="609600"/>
            <a:ext cx="8596668" cy="1320800"/>
          </a:xfrm>
        </p:spPr>
        <p:txBody>
          <a:bodyPr anchor="t">
            <a:normAutofit/>
          </a:bodyPr>
          <a:lstStyle/>
          <a:p>
            <a:r>
              <a:rPr lang="sk-SK" dirty="0"/>
              <a:t>Olomoucké parky</a:t>
            </a:r>
          </a:p>
        </p:txBody>
      </p:sp>
      <p:sp>
        <p:nvSpPr>
          <p:cNvPr id="3" name="Zástupný objekt pre obsah 2">
            <a:extLst>
              <a:ext uri="{FF2B5EF4-FFF2-40B4-BE49-F238E27FC236}">
                <a16:creationId xmlns:a16="http://schemas.microsoft.com/office/drawing/2014/main" id="{32413450-5699-F1C3-40D6-47BA64F195DA}"/>
              </a:ext>
            </a:extLst>
          </p:cNvPr>
          <p:cNvSpPr>
            <a:spLocks noGrp="1"/>
          </p:cNvSpPr>
          <p:nvPr>
            <p:ph idx="1"/>
          </p:nvPr>
        </p:nvSpPr>
        <p:spPr>
          <a:xfrm>
            <a:off x="6336287" y="2160589"/>
            <a:ext cx="2934714" cy="3880773"/>
          </a:xfrm>
        </p:spPr>
        <p:txBody>
          <a:bodyPr vert="horz" lIns="91440" tIns="45720" rIns="91440" bIns="45720" rtlCol="0">
            <a:normAutofit/>
          </a:bodyPr>
          <a:lstStyle/>
          <a:p>
            <a:pPr>
              <a:lnSpc>
                <a:spcPct val="90000"/>
              </a:lnSpc>
            </a:pPr>
            <a:r>
              <a:rPr lang="sk-SK" sz="1500">
                <a:ea typeface="+mn-lt"/>
                <a:cs typeface="+mn-lt"/>
              </a:rPr>
              <a:t>Len pár krokov od historických uličiek starého mesta nájdete Bezručove sady, jemne sa vinúce okolo centra pozdĺž Mlynského potoka.</a:t>
            </a:r>
            <a:endParaRPr lang="sk-SK" sz="1500"/>
          </a:p>
          <a:p>
            <a:pPr>
              <a:lnSpc>
                <a:spcPct val="90000"/>
              </a:lnSpc>
            </a:pPr>
            <a:r>
              <a:rPr lang="sk-SK" sz="1500">
                <a:ea typeface="+mn-lt"/>
                <a:cs typeface="+mn-lt"/>
              </a:rPr>
              <a:t>Len o niečo ďalej sa nachádzajú rozľahlé Smetanove a Čechove sady. V Smotanových sadoch sa štyrikrát ročne konajú známe kvetinové a záhradnícke výstavy pod hlavičkou </a:t>
            </a:r>
            <a:r>
              <a:rPr lang="sk-SK" sz="1500" err="1">
                <a:ea typeface="+mn-lt"/>
                <a:cs typeface="+mn-lt"/>
              </a:rPr>
              <a:t>Flory</a:t>
            </a:r>
            <a:r>
              <a:rPr lang="sk-SK" sz="1500">
                <a:ea typeface="+mn-lt"/>
                <a:cs typeface="+mn-lt"/>
              </a:rPr>
              <a:t> Olomouc.</a:t>
            </a:r>
            <a:endParaRPr lang="sk-SK" sz="1500"/>
          </a:p>
        </p:txBody>
      </p:sp>
      <p:pic>
        <p:nvPicPr>
          <p:cNvPr id="4" name="Obrázok 4" descr="Obrázok, na ktorom je strom, trávnik, vonkajšie, obloha&#10;&#10;Automaticky generovaný popis">
            <a:extLst>
              <a:ext uri="{FF2B5EF4-FFF2-40B4-BE49-F238E27FC236}">
                <a16:creationId xmlns:a16="http://schemas.microsoft.com/office/drawing/2014/main" id="{9F71E859-8378-FED9-804C-D00DB46E469C}"/>
              </a:ext>
            </a:extLst>
          </p:cNvPr>
          <p:cNvPicPr>
            <a:picLocks noChangeAspect="1"/>
          </p:cNvPicPr>
          <p:nvPr/>
        </p:nvPicPr>
        <p:blipFill rotWithShape="1">
          <a:blip r:embed="rId2"/>
          <a:srcRect r="3" b="4556"/>
          <a:stretch/>
        </p:blipFill>
        <p:spPr>
          <a:xfrm>
            <a:off x="677334" y="2159331"/>
            <a:ext cx="5423429" cy="3882362"/>
          </a:xfrm>
          <a:prstGeom prst="rect">
            <a:avLst/>
          </a:prstGeom>
        </p:spPr>
      </p:pic>
    </p:spTree>
    <p:extLst>
      <p:ext uri="{BB962C8B-B14F-4D97-AF65-F5344CB8AC3E}">
        <p14:creationId xmlns:p14="http://schemas.microsoft.com/office/powerpoint/2010/main" val="3215163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2BD632-6EAC-ABA3-91E5-C9D721F25414}"/>
              </a:ext>
            </a:extLst>
          </p:cNvPr>
          <p:cNvSpPr>
            <a:spLocks noGrp="1"/>
          </p:cNvSpPr>
          <p:nvPr>
            <p:ph type="title"/>
          </p:nvPr>
        </p:nvSpPr>
        <p:spPr>
          <a:xfrm>
            <a:off x="677334" y="609600"/>
            <a:ext cx="8596668" cy="1320800"/>
          </a:xfrm>
        </p:spPr>
        <p:txBody>
          <a:bodyPr anchor="t">
            <a:normAutofit/>
          </a:bodyPr>
          <a:lstStyle/>
          <a:p>
            <a:r>
              <a:rPr lang="sk-SK" dirty="0"/>
              <a:t>Zoologická záhrada</a:t>
            </a:r>
          </a:p>
        </p:txBody>
      </p:sp>
      <p:sp>
        <p:nvSpPr>
          <p:cNvPr id="3" name="Zástupný objekt pre obsah 2">
            <a:extLst>
              <a:ext uri="{FF2B5EF4-FFF2-40B4-BE49-F238E27FC236}">
                <a16:creationId xmlns:a16="http://schemas.microsoft.com/office/drawing/2014/main" id="{F8768DE8-ECF2-554F-F35E-0AF7544AD415}"/>
              </a:ext>
            </a:extLst>
          </p:cNvPr>
          <p:cNvSpPr>
            <a:spLocks noGrp="1"/>
          </p:cNvSpPr>
          <p:nvPr>
            <p:ph idx="1"/>
          </p:nvPr>
        </p:nvSpPr>
        <p:spPr>
          <a:xfrm>
            <a:off x="6336287" y="2160589"/>
            <a:ext cx="2934714" cy="3880773"/>
          </a:xfrm>
        </p:spPr>
        <p:txBody>
          <a:bodyPr vert="horz" lIns="91440" tIns="45720" rIns="91440" bIns="45720" rtlCol="0">
            <a:normAutofit/>
          </a:bodyPr>
          <a:lstStyle/>
          <a:p>
            <a:pPr>
              <a:lnSpc>
                <a:spcPct val="90000"/>
              </a:lnSpc>
            </a:pPr>
            <a:r>
              <a:rPr lang="sk-SK" sz="1700">
                <a:ea typeface="+mn-lt"/>
                <a:cs typeface="+mn-lt"/>
              </a:rPr>
              <a:t>Zoo chová viac ako 1700 kusov zvierat v 350 druhoch. Zoo ponúka možnosť prehliadky vzácnych druhov zvierat v piatich pavilónoch a mnohých ďalších výbehoch a expozíciách, okružnú jazdu vláčikom alebo 32 m vysokú vyhliadkovú vežu, ktorú žiadna iná zoo nemá. V zoo pokračujú ďalšie etapy výstavby rozľahlého safari.</a:t>
            </a:r>
            <a:endParaRPr lang="sk-SK" sz="1700"/>
          </a:p>
        </p:txBody>
      </p:sp>
      <p:pic>
        <p:nvPicPr>
          <p:cNvPr id="4" name="Obrázok 4" descr="Obrázok, na ktorom je trávnik, vonkajšie, cicavec, mačkovitá šelma&#10;&#10;Automaticky generovaný popis">
            <a:extLst>
              <a:ext uri="{FF2B5EF4-FFF2-40B4-BE49-F238E27FC236}">
                <a16:creationId xmlns:a16="http://schemas.microsoft.com/office/drawing/2014/main" id="{84D9B13F-E5F9-0582-8D09-CC75CEAA15B3}"/>
              </a:ext>
            </a:extLst>
          </p:cNvPr>
          <p:cNvPicPr>
            <a:picLocks noChangeAspect="1"/>
          </p:cNvPicPr>
          <p:nvPr/>
        </p:nvPicPr>
        <p:blipFill rotWithShape="1">
          <a:blip r:embed="rId2"/>
          <a:srcRect r="3" b="233"/>
          <a:stretch/>
        </p:blipFill>
        <p:spPr>
          <a:xfrm>
            <a:off x="677334" y="2159331"/>
            <a:ext cx="5423429" cy="3882362"/>
          </a:xfrm>
          <a:prstGeom prst="rect">
            <a:avLst/>
          </a:prstGeom>
        </p:spPr>
      </p:pic>
    </p:spTree>
    <p:extLst>
      <p:ext uri="{BB962C8B-B14F-4D97-AF65-F5344CB8AC3E}">
        <p14:creationId xmlns:p14="http://schemas.microsoft.com/office/powerpoint/2010/main" val="24243640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7E2C6B-4297-4530-8A74-2DB00B4CF3B2}"/>
              </a:ext>
            </a:extLst>
          </p:cNvPr>
          <p:cNvSpPr>
            <a:spLocks noGrp="1"/>
          </p:cNvSpPr>
          <p:nvPr>
            <p:ph type="title"/>
          </p:nvPr>
        </p:nvSpPr>
        <p:spPr>
          <a:xfrm>
            <a:off x="677335" y="2733795"/>
            <a:ext cx="8596668" cy="860400"/>
          </a:xfrm>
        </p:spPr>
        <p:txBody>
          <a:bodyPr>
            <a:normAutofit fontScale="90000"/>
          </a:bodyPr>
          <a:lstStyle/>
          <a:p>
            <a:pPr algn="ctr"/>
            <a:r>
              <a:rPr lang="sk-SK" sz="5400" b="1" dirty="0"/>
              <a:t>Ďakujem za pozornosť </a:t>
            </a:r>
          </a:p>
        </p:txBody>
      </p:sp>
      <p:sp>
        <p:nvSpPr>
          <p:cNvPr id="3" name="Zástupný text 2">
            <a:extLst>
              <a:ext uri="{FF2B5EF4-FFF2-40B4-BE49-F238E27FC236}">
                <a16:creationId xmlns:a16="http://schemas.microsoft.com/office/drawing/2014/main" id="{CF0D3EEE-0A2F-42D4-821F-8EAC726F4B69}"/>
              </a:ext>
            </a:extLst>
          </p:cNvPr>
          <p:cNvSpPr>
            <a:spLocks noGrp="1"/>
          </p:cNvSpPr>
          <p:nvPr>
            <p:ph type="body" idx="1"/>
          </p:nvPr>
        </p:nvSpPr>
        <p:spPr/>
        <p:txBody>
          <a:bodyPr/>
          <a:lstStyle/>
          <a:p>
            <a:pPr algn="r"/>
            <a:endParaRPr lang="sk-SK" dirty="0"/>
          </a:p>
        </p:txBody>
      </p:sp>
    </p:spTree>
    <p:extLst>
      <p:ext uri="{BB962C8B-B14F-4D97-AF65-F5344CB8AC3E}">
        <p14:creationId xmlns:p14="http://schemas.microsoft.com/office/powerpoint/2010/main" val="1874375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55AEB00-58FF-478C-AF8D-6BDE671C137A}"/>
              </a:ext>
            </a:extLst>
          </p:cNvPr>
          <p:cNvSpPr>
            <a:spLocks noGrp="1"/>
          </p:cNvSpPr>
          <p:nvPr>
            <p:ph type="title"/>
          </p:nvPr>
        </p:nvSpPr>
        <p:spPr>
          <a:xfrm>
            <a:off x="652481" y="1382486"/>
            <a:ext cx="3547581" cy="4093028"/>
          </a:xfrm>
        </p:spPr>
        <p:txBody>
          <a:bodyPr anchor="ctr">
            <a:normAutofit/>
          </a:bodyPr>
          <a:lstStyle/>
          <a:p>
            <a:pPr algn="ctr"/>
            <a:r>
              <a:rPr lang="sk-SK" sz="4400" b="1" dirty="0"/>
              <a:t>Obsah</a:t>
            </a:r>
            <a:r>
              <a:rPr lang="sk-SK" sz="4400" dirty="0"/>
              <a:t> </a:t>
            </a:r>
          </a:p>
        </p:txBody>
      </p:sp>
      <p:grpSp>
        <p:nvGrpSpPr>
          <p:cNvPr id="30"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1"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Zástupný objekt pre obsah 2">
            <a:extLst>
              <a:ext uri="{FF2B5EF4-FFF2-40B4-BE49-F238E27FC236}">
                <a16:creationId xmlns:a16="http://schemas.microsoft.com/office/drawing/2014/main" id="{98E1A5DA-54E5-58C5-5A17-6220135BB8C8}"/>
              </a:ext>
            </a:extLst>
          </p:cNvPr>
          <p:cNvGraphicFramePr>
            <a:graphicFrameLocks noGrp="1"/>
          </p:cNvGraphicFramePr>
          <p:nvPr>
            <p:ph idx="1"/>
            <p:extLst>
              <p:ext uri="{D42A27DB-BD31-4B8C-83A1-F6EECF244321}">
                <p14:modId xmlns:p14="http://schemas.microsoft.com/office/powerpoint/2010/main" val="3918170040"/>
              </p:ext>
            </p:extLst>
          </p:nvPr>
        </p:nvGraphicFramePr>
        <p:xfrm>
          <a:off x="5334781" y="412813"/>
          <a:ext cx="6561845" cy="6023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0970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D669FC-9884-8F75-09AA-A91E9C03BB58}"/>
              </a:ext>
            </a:extLst>
          </p:cNvPr>
          <p:cNvSpPr>
            <a:spLocks noGrp="1"/>
          </p:cNvSpPr>
          <p:nvPr>
            <p:ph type="title"/>
          </p:nvPr>
        </p:nvSpPr>
        <p:spPr>
          <a:xfrm>
            <a:off x="677334" y="609600"/>
            <a:ext cx="8596668" cy="1320800"/>
          </a:xfrm>
        </p:spPr>
        <p:txBody>
          <a:bodyPr anchor="t">
            <a:normAutofit/>
          </a:bodyPr>
          <a:lstStyle/>
          <a:p>
            <a:r>
              <a:rPr lang="sk-SK" dirty="0"/>
              <a:t>Olomouc</a:t>
            </a:r>
          </a:p>
        </p:txBody>
      </p:sp>
      <p:sp>
        <p:nvSpPr>
          <p:cNvPr id="3" name="Zástupný objekt pre obsah 2">
            <a:extLst>
              <a:ext uri="{FF2B5EF4-FFF2-40B4-BE49-F238E27FC236}">
                <a16:creationId xmlns:a16="http://schemas.microsoft.com/office/drawing/2014/main" id="{BDEFEA6D-101C-0232-0775-526DAB30EF91}"/>
              </a:ext>
            </a:extLst>
          </p:cNvPr>
          <p:cNvSpPr>
            <a:spLocks noGrp="1"/>
          </p:cNvSpPr>
          <p:nvPr>
            <p:ph idx="1"/>
          </p:nvPr>
        </p:nvSpPr>
        <p:spPr>
          <a:xfrm>
            <a:off x="6336287" y="2160589"/>
            <a:ext cx="3978549" cy="4340060"/>
          </a:xfrm>
        </p:spPr>
        <p:txBody>
          <a:bodyPr vert="horz" lIns="91440" tIns="45720" rIns="91440" bIns="45720" rtlCol="0" anchor="t">
            <a:normAutofit/>
          </a:bodyPr>
          <a:lstStyle/>
          <a:p>
            <a:pPr>
              <a:lnSpc>
                <a:spcPct val="90000"/>
              </a:lnSpc>
            </a:pPr>
            <a:r>
              <a:rPr lang="sk-SK" dirty="0">
                <a:ea typeface="+mn-lt"/>
                <a:cs typeface="+mn-lt"/>
              </a:rPr>
              <a:t>Je štatutárne mesto v Česku rozkladajúce sa na strednej Morave, hlavné mesto Olomouckého kraja a univerzitné mesto.</a:t>
            </a:r>
          </a:p>
          <a:p>
            <a:pPr>
              <a:lnSpc>
                <a:spcPct val="90000"/>
              </a:lnSpc>
            </a:pPr>
            <a:r>
              <a:rPr lang="sk-SK" dirty="0">
                <a:ea typeface="+mn-lt"/>
                <a:cs typeface="+mn-lt"/>
              </a:rPr>
              <a:t>Je metropolou Hanej a historickou metropolou celej Moravy. V meste žilo 1. januára 2019 podľa ČŠÚ 100 523 obyvateľov, Olomouc je tak šiestym najľudnatejším mestom v krajine.</a:t>
            </a:r>
            <a:endParaRPr lang="sk-SK"/>
          </a:p>
        </p:txBody>
      </p:sp>
      <p:pic>
        <p:nvPicPr>
          <p:cNvPr id="4" name="Obrázok 4" descr="Obrázok, na ktorom je obloha, scéna&#10;&#10;Automaticky generovaný popis">
            <a:extLst>
              <a:ext uri="{FF2B5EF4-FFF2-40B4-BE49-F238E27FC236}">
                <a16:creationId xmlns:a16="http://schemas.microsoft.com/office/drawing/2014/main" id="{EDCF4F4A-74F1-71AA-F848-C242EAABFD77}"/>
              </a:ext>
            </a:extLst>
          </p:cNvPr>
          <p:cNvPicPr>
            <a:picLocks noChangeAspect="1"/>
          </p:cNvPicPr>
          <p:nvPr/>
        </p:nvPicPr>
        <p:blipFill rotWithShape="1">
          <a:blip r:embed="rId2"/>
          <a:srcRect l="22741" r="13348"/>
          <a:stretch/>
        </p:blipFill>
        <p:spPr>
          <a:xfrm>
            <a:off x="677334" y="2159331"/>
            <a:ext cx="5423429" cy="3882362"/>
          </a:xfrm>
          <a:prstGeom prst="rect">
            <a:avLst/>
          </a:prstGeom>
        </p:spPr>
      </p:pic>
    </p:spTree>
    <p:extLst>
      <p:ext uri="{BB962C8B-B14F-4D97-AF65-F5344CB8AC3E}">
        <p14:creationId xmlns:p14="http://schemas.microsoft.com/office/powerpoint/2010/main" val="36531743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44331C5-4E48-1F1C-A83A-34D8E5C0E5AA}"/>
              </a:ext>
            </a:extLst>
          </p:cNvPr>
          <p:cNvSpPr>
            <a:spLocks noGrp="1"/>
          </p:cNvSpPr>
          <p:nvPr>
            <p:ph type="title"/>
          </p:nvPr>
        </p:nvSpPr>
        <p:spPr>
          <a:xfrm>
            <a:off x="7181723" y="609600"/>
            <a:ext cx="4512989" cy="2227730"/>
          </a:xfrm>
        </p:spPr>
        <p:txBody>
          <a:bodyPr anchor="ctr">
            <a:normAutofit/>
          </a:bodyPr>
          <a:lstStyle/>
          <a:p>
            <a:r>
              <a:rPr lang="sk-SK" dirty="0">
                <a:solidFill>
                  <a:srgbClr val="FFFFFF"/>
                </a:solidFill>
              </a:rPr>
              <a:t>Pevnosť Poznania</a:t>
            </a:r>
          </a:p>
        </p:txBody>
      </p:sp>
      <p:pic>
        <p:nvPicPr>
          <p:cNvPr id="4" name="Obrázok 4" descr="Obrázok, na ktorom je osoba, strop, príroda, stojaci&#10;&#10;Automaticky generovaný popis">
            <a:extLst>
              <a:ext uri="{FF2B5EF4-FFF2-40B4-BE49-F238E27FC236}">
                <a16:creationId xmlns:a16="http://schemas.microsoft.com/office/drawing/2014/main" id="{900FFA94-8892-E091-6F3B-BD2C2405645D}"/>
              </a:ext>
            </a:extLst>
          </p:cNvPr>
          <p:cNvPicPr>
            <a:picLocks noChangeAspect="1"/>
          </p:cNvPicPr>
          <p:nvPr/>
        </p:nvPicPr>
        <p:blipFill>
          <a:blip r:embed="rId2"/>
          <a:stretch>
            <a:fillRect/>
          </a:stretch>
        </p:blipFill>
        <p:spPr>
          <a:xfrm>
            <a:off x="464977" y="1987923"/>
            <a:ext cx="4316061" cy="2887546"/>
          </a:xfrm>
          <a:prstGeom prst="rect">
            <a:avLst/>
          </a:prstGeom>
        </p:spPr>
      </p:pic>
      <p:sp>
        <p:nvSpPr>
          <p:cNvPr id="3" name="Zástupný objekt pre obsah 2">
            <a:extLst>
              <a:ext uri="{FF2B5EF4-FFF2-40B4-BE49-F238E27FC236}">
                <a16:creationId xmlns:a16="http://schemas.microsoft.com/office/drawing/2014/main" id="{8054B526-3CFA-2903-8906-876F6FDA94D8}"/>
              </a:ext>
            </a:extLst>
          </p:cNvPr>
          <p:cNvSpPr>
            <a:spLocks noGrp="1"/>
          </p:cNvSpPr>
          <p:nvPr>
            <p:ph idx="1"/>
          </p:nvPr>
        </p:nvSpPr>
        <p:spPr>
          <a:xfrm>
            <a:off x="7181725" y="2837329"/>
            <a:ext cx="4512988" cy="3317938"/>
          </a:xfrm>
        </p:spPr>
        <p:txBody>
          <a:bodyPr vert="horz" lIns="91440" tIns="45720" rIns="91440" bIns="45720" rtlCol="0" anchor="t">
            <a:normAutofit/>
          </a:bodyPr>
          <a:lstStyle/>
          <a:p>
            <a:pPr>
              <a:lnSpc>
                <a:spcPct val="90000"/>
              </a:lnSpc>
            </a:pPr>
            <a:r>
              <a:rPr lang="sk-SK" sz="1500">
                <a:solidFill>
                  <a:srgbClr val="FFFFFF"/>
                </a:solidFill>
                <a:ea typeface="+mn-lt"/>
                <a:cs typeface="+mn-lt"/>
              </a:rPr>
              <a:t>Pevnosť poznania Olomouc je prvé interaktívne múzeum popularizácie vedy na strednej Morave. Sídli v areáli Korunnej pevnôstky a patria do kategórie tzv. science centier, poskytujúcich neformálne prostredie pre hravé objavovanie prírodných a spoločenských javov. </a:t>
            </a:r>
          </a:p>
          <a:p>
            <a:pPr>
              <a:lnSpc>
                <a:spcPct val="90000"/>
              </a:lnSpc>
            </a:pPr>
            <a:r>
              <a:rPr lang="sk-SK" sz="1500" dirty="0">
                <a:solidFill>
                  <a:srgbClr val="FFFFFF"/>
                </a:solidFill>
                <a:ea typeface="+mn-lt"/>
                <a:cs typeface="+mn-lt"/>
              </a:rPr>
              <a:t>Olomouckou novinkou roku 2015 je Pevnosť poznania, prvé interaktívne múzeum vedy na strednej Morave. Nájdete ju v bývalom veľkom delostreleckom sklade v areáli barokovej Korunnej pevnôstky. Jednotlivé expozície sa venujú napríklad vode, svetlu a tme, nechýbajú ani vedecké dielne a digitálne planetárium.</a:t>
            </a:r>
            <a:endParaRPr lang="sk-SK" sz="1500" dirty="0">
              <a:solidFill>
                <a:srgbClr val="FFFFFF"/>
              </a:solidFill>
            </a:endParaRPr>
          </a:p>
          <a:p>
            <a:pPr>
              <a:lnSpc>
                <a:spcPct val="90000"/>
              </a:lnSpc>
            </a:pPr>
            <a:endParaRPr lang="sk-SK" sz="1500">
              <a:solidFill>
                <a:srgbClr val="FFFFFF"/>
              </a:solidFill>
            </a:endParaRPr>
          </a:p>
          <a:p>
            <a:pPr>
              <a:lnSpc>
                <a:spcPct val="90000"/>
              </a:lnSpc>
            </a:pPr>
            <a:endParaRPr lang="sk-SK" sz="1500">
              <a:solidFill>
                <a:srgbClr val="FFFFFF"/>
              </a:solidFill>
            </a:endParaRPr>
          </a:p>
        </p:txBody>
      </p:sp>
    </p:spTree>
    <p:extLst>
      <p:ext uri="{BB962C8B-B14F-4D97-AF65-F5344CB8AC3E}">
        <p14:creationId xmlns:p14="http://schemas.microsoft.com/office/powerpoint/2010/main" val="26740513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3BD75B-41E3-E16D-6ABF-57AFED95E5AB}"/>
              </a:ext>
            </a:extLst>
          </p:cNvPr>
          <p:cNvSpPr>
            <a:spLocks noGrp="1"/>
          </p:cNvSpPr>
          <p:nvPr>
            <p:ph type="title"/>
          </p:nvPr>
        </p:nvSpPr>
        <p:spPr>
          <a:xfrm>
            <a:off x="5536734" y="609600"/>
            <a:ext cx="3737268" cy="1320800"/>
          </a:xfrm>
        </p:spPr>
        <p:txBody>
          <a:bodyPr>
            <a:normAutofit/>
          </a:bodyPr>
          <a:lstStyle/>
          <a:p>
            <a:r>
              <a:rPr lang="sk-SK" dirty="0"/>
              <a:t>Svätý </a:t>
            </a:r>
            <a:r>
              <a:rPr lang="sk-SK" dirty="0" err="1"/>
              <a:t>Kopeček</a:t>
            </a:r>
          </a:p>
        </p:txBody>
      </p:sp>
      <p:sp>
        <p:nvSpPr>
          <p:cNvPr id="3" name="Zástupný objekt pre obsah 2">
            <a:extLst>
              <a:ext uri="{FF2B5EF4-FFF2-40B4-BE49-F238E27FC236}">
                <a16:creationId xmlns:a16="http://schemas.microsoft.com/office/drawing/2014/main" id="{D971ACD6-0ACE-ECC2-B6DE-D9BB8E863E2F}"/>
              </a:ext>
            </a:extLst>
          </p:cNvPr>
          <p:cNvSpPr>
            <a:spLocks noGrp="1"/>
          </p:cNvSpPr>
          <p:nvPr>
            <p:ph idx="1"/>
          </p:nvPr>
        </p:nvSpPr>
        <p:spPr>
          <a:xfrm>
            <a:off x="5209563" y="2160589"/>
            <a:ext cx="4064439" cy="3880773"/>
          </a:xfrm>
        </p:spPr>
        <p:txBody>
          <a:bodyPr vert="horz" lIns="91440" tIns="45720" rIns="91440" bIns="45720" rtlCol="0">
            <a:normAutofit/>
          </a:bodyPr>
          <a:lstStyle/>
          <a:p>
            <a:r>
              <a:rPr lang="sk-SK" dirty="0">
                <a:ea typeface="+mn-lt"/>
                <a:cs typeface="+mn-lt"/>
              </a:rPr>
              <a:t>Asi päť kilometrov severovýchodne od </a:t>
            </a:r>
            <a:r>
              <a:rPr lang="sk-SK" b="1" dirty="0">
                <a:ea typeface="+mn-lt"/>
                <a:cs typeface="+mn-lt"/>
              </a:rPr>
              <a:t>Olomouca  </a:t>
            </a:r>
            <a:r>
              <a:rPr lang="sk-SK" dirty="0">
                <a:ea typeface="+mn-lt"/>
                <a:cs typeface="+mn-lt"/>
              </a:rPr>
              <a:t>sa nachádza pútnické miesto - </a:t>
            </a:r>
            <a:r>
              <a:rPr lang="sk-SK" b="1" dirty="0" err="1">
                <a:ea typeface="+mn-lt"/>
                <a:cs typeface="+mn-lt"/>
              </a:rPr>
              <a:t>Svatý</a:t>
            </a:r>
            <a:r>
              <a:rPr lang="sk-SK" dirty="0">
                <a:ea typeface="+mn-lt"/>
                <a:cs typeface="+mn-lt"/>
              </a:rPr>
              <a:t> </a:t>
            </a:r>
            <a:r>
              <a:rPr lang="sk-SK" b="1" dirty="0" err="1">
                <a:ea typeface="+mn-lt"/>
                <a:cs typeface="+mn-lt"/>
              </a:rPr>
              <a:t>Kopeček</a:t>
            </a:r>
            <a:r>
              <a:rPr lang="sk-SK" dirty="0">
                <a:ea typeface="+mn-lt"/>
                <a:cs typeface="+mn-lt"/>
              </a:rPr>
              <a:t>.</a:t>
            </a:r>
            <a:endParaRPr lang="sk-SK" dirty="0"/>
          </a:p>
          <a:p>
            <a:r>
              <a:rPr lang="sk-SK" dirty="0">
                <a:ea typeface="+mn-lt"/>
                <a:cs typeface="+mn-lt"/>
              </a:rPr>
              <a:t>V roku 1629 sa tu údajne olomouckému kupcovi Samuelovi </a:t>
            </a:r>
            <a:r>
              <a:rPr lang="sk-SK" dirty="0" err="1">
                <a:ea typeface="+mn-lt"/>
                <a:cs typeface="+mn-lt"/>
              </a:rPr>
              <a:t>Andrýskovi</a:t>
            </a:r>
            <a:r>
              <a:rPr lang="sk-SK" dirty="0">
                <a:ea typeface="+mn-lt"/>
                <a:cs typeface="+mn-lt"/>
              </a:rPr>
              <a:t> zjavila </a:t>
            </a:r>
            <a:r>
              <a:rPr lang="sk-SK" b="1" dirty="0">
                <a:ea typeface="+mn-lt"/>
                <a:cs typeface="+mn-lt"/>
              </a:rPr>
              <a:t>Panna Mária</a:t>
            </a:r>
            <a:r>
              <a:rPr lang="sk-SK" dirty="0">
                <a:ea typeface="+mn-lt"/>
                <a:cs typeface="+mn-lt"/>
              </a:rPr>
              <a:t>. Na jej pamiatku sa rozhodol postaviť malú kaplnku do ktorej začalo prúdiť čoraz viac pútnikov. </a:t>
            </a:r>
            <a:endParaRPr lang="sk-SK" dirty="0"/>
          </a:p>
          <a:p>
            <a:endParaRPr lang="sk-SK"/>
          </a:p>
          <a:p>
            <a:endParaRPr lang="sk-SK"/>
          </a:p>
        </p:txBody>
      </p:sp>
      <p:pic>
        <p:nvPicPr>
          <p:cNvPr id="4" name="Obrázok 4" descr="Obrázok, na ktorom je trávnik, vonkajšie&#10;&#10;Automaticky generovaný popis">
            <a:extLst>
              <a:ext uri="{FF2B5EF4-FFF2-40B4-BE49-F238E27FC236}">
                <a16:creationId xmlns:a16="http://schemas.microsoft.com/office/drawing/2014/main" id="{9B5FAC08-7E91-5773-2DA6-CEE8872CFEBE}"/>
              </a:ext>
            </a:extLst>
          </p:cNvPr>
          <p:cNvPicPr>
            <a:picLocks noChangeAspect="1"/>
          </p:cNvPicPr>
          <p:nvPr/>
        </p:nvPicPr>
        <p:blipFill rotWithShape="1">
          <a:blip r:embed="rId2"/>
          <a:srcRect t="10104" r="-2" b="472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449624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182574-B74A-3970-4236-61798C4F9FA3}"/>
              </a:ext>
            </a:extLst>
          </p:cNvPr>
          <p:cNvSpPr>
            <a:spLocks noGrp="1"/>
          </p:cNvSpPr>
          <p:nvPr>
            <p:ph type="title"/>
          </p:nvPr>
        </p:nvSpPr>
        <p:spPr>
          <a:xfrm>
            <a:off x="5536734" y="609600"/>
            <a:ext cx="3737268" cy="1320800"/>
          </a:xfrm>
        </p:spPr>
        <p:txBody>
          <a:bodyPr>
            <a:normAutofit/>
          </a:bodyPr>
          <a:lstStyle/>
          <a:p>
            <a:r>
              <a:rPr lang="sk-SK" dirty="0"/>
              <a:t>Stĺp Najsvätejšej Trojice</a:t>
            </a:r>
          </a:p>
        </p:txBody>
      </p:sp>
      <p:sp>
        <p:nvSpPr>
          <p:cNvPr id="3" name="Zástupný objekt pre obsah 2">
            <a:extLst>
              <a:ext uri="{FF2B5EF4-FFF2-40B4-BE49-F238E27FC236}">
                <a16:creationId xmlns:a16="http://schemas.microsoft.com/office/drawing/2014/main" id="{F8B12B1F-BF1D-A85F-6028-FE899186DB65}"/>
              </a:ext>
            </a:extLst>
          </p:cNvPr>
          <p:cNvSpPr>
            <a:spLocks noGrp="1"/>
          </p:cNvSpPr>
          <p:nvPr>
            <p:ph idx="1"/>
          </p:nvPr>
        </p:nvSpPr>
        <p:spPr>
          <a:xfrm>
            <a:off x="5209563" y="2160589"/>
            <a:ext cx="4064439" cy="3880773"/>
          </a:xfrm>
        </p:spPr>
        <p:txBody>
          <a:bodyPr vert="horz" lIns="91440" tIns="45720" rIns="91440" bIns="45720" rtlCol="0">
            <a:normAutofit/>
          </a:bodyPr>
          <a:lstStyle/>
          <a:p>
            <a:pPr>
              <a:lnSpc>
                <a:spcPct val="90000"/>
              </a:lnSpc>
            </a:pPr>
            <a:r>
              <a:rPr lang="sk-SK" dirty="0">
                <a:ea typeface="+mn-lt"/>
                <a:cs typeface="+mn-lt"/>
              </a:rPr>
              <a:t>V roku 2000 sa Olomouc dostal do zoznamu svetového kultúrneho a prírodného dedičstva UNESCO. Zásluhu na tom má barokový </a:t>
            </a:r>
            <a:r>
              <a:rPr lang="sk-SK" b="1" dirty="0">
                <a:ea typeface="+mn-lt"/>
                <a:cs typeface="+mn-lt"/>
              </a:rPr>
              <a:t>Stĺp Najsvätejšej Trojice</a:t>
            </a:r>
            <a:r>
              <a:rPr lang="sk-SK" dirty="0">
                <a:ea typeface="+mn-lt"/>
                <a:cs typeface="+mn-lt"/>
              </a:rPr>
              <a:t>.</a:t>
            </a:r>
            <a:endParaRPr lang="sk-SK"/>
          </a:p>
          <a:p>
            <a:pPr>
              <a:lnSpc>
                <a:spcPct val="90000"/>
              </a:lnSpc>
            </a:pPr>
            <a:r>
              <a:rPr lang="sk-SK" dirty="0">
                <a:ea typeface="+mn-lt"/>
                <a:cs typeface="+mn-lt"/>
              </a:rPr>
              <a:t>Najväčšie barokové súsošie v Českej republike meria 32 metrov a možno na ňom napočítať 18 sôch svätcov, 12 </a:t>
            </a:r>
            <a:r>
              <a:rPr lang="sk-SK" dirty="0" err="1">
                <a:ea typeface="+mn-lt"/>
                <a:cs typeface="+mn-lt"/>
              </a:rPr>
              <a:t>svetlonosičov</a:t>
            </a:r>
            <a:r>
              <a:rPr lang="sk-SK" dirty="0">
                <a:ea typeface="+mn-lt"/>
                <a:cs typeface="+mn-lt"/>
              </a:rPr>
              <a:t> a 12 reliéfov s postavami apoštolov. Vo vnútri je navyše kaplnka. </a:t>
            </a:r>
            <a:endParaRPr lang="sk-SK"/>
          </a:p>
          <a:p>
            <a:pPr>
              <a:lnSpc>
                <a:spcPct val="90000"/>
              </a:lnSpc>
            </a:pPr>
            <a:r>
              <a:rPr lang="sk-SK" dirty="0">
                <a:ea typeface="+mn-lt"/>
                <a:cs typeface="+mn-lt"/>
              </a:rPr>
              <a:t>Stĺp Najsvätejšej Trojice je spolu s radnicou jedna z dominánt Horného námestia.</a:t>
            </a:r>
            <a:endParaRPr lang="sk-SK"/>
          </a:p>
          <a:p>
            <a:pPr>
              <a:lnSpc>
                <a:spcPct val="90000"/>
              </a:lnSpc>
            </a:pPr>
            <a:endParaRPr lang="sk-SK"/>
          </a:p>
          <a:p>
            <a:pPr>
              <a:lnSpc>
                <a:spcPct val="90000"/>
              </a:lnSpc>
            </a:pPr>
            <a:endParaRPr lang="sk-SK"/>
          </a:p>
        </p:txBody>
      </p:sp>
      <p:pic>
        <p:nvPicPr>
          <p:cNvPr id="4" name="Obrázok 4" descr="Obrázok, na ktorom je obloha, budova, vonkajšie, deň&#10;&#10;Automaticky generovaný popis">
            <a:extLst>
              <a:ext uri="{FF2B5EF4-FFF2-40B4-BE49-F238E27FC236}">
                <a16:creationId xmlns:a16="http://schemas.microsoft.com/office/drawing/2014/main" id="{4C100A66-964B-4B37-7FA9-6AC45F13E243}"/>
              </a:ext>
            </a:extLst>
          </p:cNvPr>
          <p:cNvPicPr>
            <a:picLocks noChangeAspect="1"/>
          </p:cNvPicPr>
          <p:nvPr/>
        </p:nvPicPr>
        <p:blipFill rotWithShape="1">
          <a:blip r:embed="rId2"/>
          <a:srcRect l="24462" r="10050"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947498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33A43-1E01-E5D5-E425-10B925ACB2E6}"/>
              </a:ext>
            </a:extLst>
          </p:cNvPr>
          <p:cNvSpPr>
            <a:spLocks noGrp="1"/>
          </p:cNvSpPr>
          <p:nvPr>
            <p:ph type="title"/>
          </p:nvPr>
        </p:nvSpPr>
        <p:spPr>
          <a:xfrm>
            <a:off x="5536734" y="609600"/>
            <a:ext cx="3737268" cy="1320800"/>
          </a:xfrm>
        </p:spPr>
        <p:txBody>
          <a:bodyPr>
            <a:normAutofit/>
          </a:bodyPr>
          <a:lstStyle/>
          <a:p>
            <a:r>
              <a:rPr lang="sk-SK" dirty="0"/>
              <a:t>Katedrála sv. Václava</a:t>
            </a:r>
          </a:p>
        </p:txBody>
      </p:sp>
      <p:sp>
        <p:nvSpPr>
          <p:cNvPr id="3" name="Zástupný objekt pre obsah 2">
            <a:extLst>
              <a:ext uri="{FF2B5EF4-FFF2-40B4-BE49-F238E27FC236}">
                <a16:creationId xmlns:a16="http://schemas.microsoft.com/office/drawing/2014/main" id="{2E6B8AC4-93B4-A9ED-3C8D-12B74BC5C397}"/>
              </a:ext>
            </a:extLst>
          </p:cNvPr>
          <p:cNvSpPr>
            <a:spLocks noGrp="1"/>
          </p:cNvSpPr>
          <p:nvPr>
            <p:ph idx="1"/>
          </p:nvPr>
        </p:nvSpPr>
        <p:spPr>
          <a:xfrm>
            <a:off x="5209563" y="2160589"/>
            <a:ext cx="4064439" cy="3880773"/>
          </a:xfrm>
        </p:spPr>
        <p:txBody>
          <a:bodyPr vert="horz" lIns="91440" tIns="45720" rIns="91440" bIns="45720" rtlCol="0">
            <a:normAutofit/>
          </a:bodyPr>
          <a:lstStyle/>
          <a:p>
            <a:r>
              <a:rPr lang="sk-SK" dirty="0">
                <a:ea typeface="+mn-lt"/>
                <a:cs typeface="+mn-lt"/>
              </a:rPr>
              <a:t>Táto gigantická katedrála s výškou viac ako 100 metrov je štvrtou najvyššou budovou v Českej republike. Je to druhá najväčšia katedrála v Prahe, čo sa týka veľkosti, a je najväčšou katedrálou na Morave. Pôvodne mala budova románsky dizajn, ktorý bol založený už v roku 1100. V 20. storočí navštívila sv. Václava Matka Tereza aj pápež Ján Pavol II..</a:t>
            </a:r>
            <a:endParaRPr lang="sk-SK" dirty="0"/>
          </a:p>
        </p:txBody>
      </p:sp>
      <p:pic>
        <p:nvPicPr>
          <p:cNvPr id="4" name="Obrázok 4" descr="Obrázok, na ktorom je strom, vonkajšie, budova, obloha&#10;&#10;Automaticky generovaný popis">
            <a:extLst>
              <a:ext uri="{FF2B5EF4-FFF2-40B4-BE49-F238E27FC236}">
                <a16:creationId xmlns:a16="http://schemas.microsoft.com/office/drawing/2014/main" id="{C0DF7AA3-86D0-18F5-607A-C14FC51546ED}"/>
              </a:ext>
            </a:extLst>
          </p:cNvPr>
          <p:cNvPicPr>
            <a:picLocks noChangeAspect="1"/>
          </p:cNvPicPr>
          <p:nvPr/>
        </p:nvPicPr>
        <p:blipFill rotWithShape="1">
          <a:blip r:embed="rId2"/>
          <a:srcRect l="7470" r="210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7"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388381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ok 4" descr="Obrázok, na ktorom je vonkajšie, obloha, trávnik, rastlina&#10;&#10;Automaticky generovaný popis">
            <a:extLst>
              <a:ext uri="{FF2B5EF4-FFF2-40B4-BE49-F238E27FC236}">
                <a16:creationId xmlns:a16="http://schemas.microsoft.com/office/drawing/2014/main" id="{2BCE5BCA-A8EB-C0D3-4183-62C4BE82C814}"/>
              </a:ext>
            </a:extLst>
          </p:cNvPr>
          <p:cNvPicPr>
            <a:picLocks noChangeAspect="1"/>
          </p:cNvPicPr>
          <p:nvPr/>
        </p:nvPicPr>
        <p:blipFill rotWithShape="1">
          <a:blip r:embed="rId2"/>
          <a:srcRect l="1395" r="1196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a:extLst>
              <a:ext uri="{FF2B5EF4-FFF2-40B4-BE49-F238E27FC236}">
                <a16:creationId xmlns:a16="http://schemas.microsoft.com/office/drawing/2014/main" id="{79B1FAED-D6D9-185B-4275-C9DF1974382D}"/>
              </a:ext>
            </a:extLst>
          </p:cNvPr>
          <p:cNvSpPr>
            <a:spLocks noGrp="1"/>
          </p:cNvSpPr>
          <p:nvPr>
            <p:ph type="title"/>
          </p:nvPr>
        </p:nvSpPr>
        <p:spPr>
          <a:xfrm>
            <a:off x="677333" y="609600"/>
            <a:ext cx="3851123" cy="1320800"/>
          </a:xfrm>
        </p:spPr>
        <p:txBody>
          <a:bodyPr>
            <a:normAutofit/>
          </a:bodyPr>
          <a:lstStyle/>
          <a:p>
            <a:r>
              <a:rPr lang="sk-SK" dirty="0"/>
              <a:t>Kláštor Hradisko</a:t>
            </a:r>
          </a:p>
        </p:txBody>
      </p:sp>
      <p:sp>
        <p:nvSpPr>
          <p:cNvPr id="3" name="Zástupný objekt pre obsah 2">
            <a:extLst>
              <a:ext uri="{FF2B5EF4-FFF2-40B4-BE49-F238E27FC236}">
                <a16:creationId xmlns:a16="http://schemas.microsoft.com/office/drawing/2014/main" id="{ACC4A359-5A05-EE48-53BB-098B50DAAE0D}"/>
              </a:ext>
            </a:extLst>
          </p:cNvPr>
          <p:cNvSpPr>
            <a:spLocks noGrp="1"/>
          </p:cNvSpPr>
          <p:nvPr>
            <p:ph idx="1"/>
          </p:nvPr>
        </p:nvSpPr>
        <p:spPr>
          <a:xfrm>
            <a:off x="677334" y="2160589"/>
            <a:ext cx="3851122" cy="3880773"/>
          </a:xfrm>
        </p:spPr>
        <p:txBody>
          <a:bodyPr vert="horz" lIns="91440" tIns="45720" rIns="91440" bIns="45720" rtlCol="0">
            <a:normAutofit/>
          </a:bodyPr>
          <a:lstStyle/>
          <a:p>
            <a:r>
              <a:rPr lang="sk-SK" dirty="0">
                <a:ea typeface="+mn-lt"/>
                <a:cs typeface="+mn-lt"/>
              </a:rPr>
              <a:t>Vnútri tejto veľkolepej budovy sa môžete dostaviť len vo štvrtok, ale mnohí z nich budú radi len tak, aby získali obraz o svojich vežiach, vežiach a ozdobených bránach zvonku. Začalo to ako benediktínsky kláštor v 1000s, a keď bol benediktínsky rád vyhnaný z mesta</a:t>
            </a:r>
          </a:p>
          <a:p>
            <a:endParaRPr lang="sk-SK"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92364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249445-3164-DD12-5E55-F5E01F372890}"/>
              </a:ext>
            </a:extLst>
          </p:cNvPr>
          <p:cNvSpPr>
            <a:spLocks noGrp="1"/>
          </p:cNvSpPr>
          <p:nvPr>
            <p:ph type="title"/>
          </p:nvPr>
        </p:nvSpPr>
        <p:spPr>
          <a:xfrm>
            <a:off x="5536734" y="609600"/>
            <a:ext cx="3737268" cy="1320800"/>
          </a:xfrm>
        </p:spPr>
        <p:txBody>
          <a:bodyPr>
            <a:normAutofit/>
          </a:bodyPr>
          <a:lstStyle/>
          <a:p>
            <a:r>
              <a:rPr lang="sk-SK" dirty="0"/>
              <a:t>Olomoucký Orloj</a:t>
            </a:r>
          </a:p>
        </p:txBody>
      </p:sp>
      <p:sp>
        <p:nvSpPr>
          <p:cNvPr id="3" name="Zástupný objekt pre obsah 2">
            <a:extLst>
              <a:ext uri="{FF2B5EF4-FFF2-40B4-BE49-F238E27FC236}">
                <a16:creationId xmlns:a16="http://schemas.microsoft.com/office/drawing/2014/main" id="{FD9ECEE4-A442-2375-30F3-01593B8EDD8F}"/>
              </a:ext>
            </a:extLst>
          </p:cNvPr>
          <p:cNvSpPr>
            <a:spLocks noGrp="1"/>
          </p:cNvSpPr>
          <p:nvPr>
            <p:ph idx="1"/>
          </p:nvPr>
        </p:nvSpPr>
        <p:spPr>
          <a:xfrm>
            <a:off x="5209563" y="2160589"/>
            <a:ext cx="4064439" cy="3880773"/>
          </a:xfrm>
        </p:spPr>
        <p:txBody>
          <a:bodyPr vert="horz" lIns="91440" tIns="45720" rIns="91440" bIns="45720" rtlCol="0" anchor="t">
            <a:normAutofit/>
          </a:bodyPr>
          <a:lstStyle/>
          <a:p>
            <a:r>
              <a:rPr lang="sk-SK" dirty="0">
                <a:ea typeface="+mn-lt"/>
                <a:cs typeface="+mn-lt"/>
              </a:rPr>
              <a:t>Na severnej strane radnice bol prvý olomoucký orloj postavený v 1400-tych rokoch minulého storočia, ale po zdolávaní škôd v druhej svetovej vojne prešiel niekoľkými zaujímavými zmenami. </a:t>
            </a:r>
          </a:p>
          <a:p>
            <a:r>
              <a:rPr lang="sk-SK" dirty="0">
                <a:ea typeface="+mn-lt"/>
                <a:cs typeface="+mn-lt"/>
              </a:rPr>
              <a:t>Namiesto svätcov sú teraz zobrazené pracovníci a inžinieri, zatiaľ čo číselník zobrazuje narodeniny Lenina a Stalina, ako aj Medzinárodný deň pracovníka.</a:t>
            </a:r>
            <a:endParaRPr lang="sk-SK" dirty="0"/>
          </a:p>
          <a:p>
            <a:endParaRPr lang="sk-SK" dirty="0"/>
          </a:p>
        </p:txBody>
      </p:sp>
      <p:pic>
        <p:nvPicPr>
          <p:cNvPr id="4" name="Obrázok 4" descr="Obrázok, na ktorom je budova, vonkajšie&#10;&#10;Automaticky generovaný popis">
            <a:extLst>
              <a:ext uri="{FF2B5EF4-FFF2-40B4-BE49-F238E27FC236}">
                <a16:creationId xmlns:a16="http://schemas.microsoft.com/office/drawing/2014/main" id="{8EA8712B-367E-A5D5-2891-C456E2151423}"/>
              </a:ext>
            </a:extLst>
          </p:cNvPr>
          <p:cNvPicPr>
            <a:picLocks noChangeAspect="1"/>
          </p:cNvPicPr>
          <p:nvPr/>
        </p:nvPicPr>
        <p:blipFill rotWithShape="1">
          <a:blip r:embed="rId2"/>
          <a:srcRect t="6567" r="-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6470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Fazeta">
  <a:themeElements>
    <a:clrScheme name="Vlastné 3">
      <a:dk1>
        <a:sysClr val="windowText" lastClr="000000"/>
      </a:dk1>
      <a:lt1>
        <a:sysClr val="window" lastClr="FFFFFF"/>
      </a:lt1>
      <a:dk2>
        <a:srgbClr val="242852"/>
      </a:dk2>
      <a:lt2>
        <a:srgbClr val="ACCBF9"/>
      </a:lt2>
      <a:accent1>
        <a:srgbClr val="0B48A1"/>
      </a:accent1>
      <a:accent2>
        <a:srgbClr val="629DD1"/>
      </a:accent2>
      <a:accent3>
        <a:srgbClr val="072B62"/>
      </a:accent3>
      <a:accent4>
        <a:srgbClr val="7F8FA9"/>
      </a:accent4>
      <a:accent5>
        <a:srgbClr val="5AA2AE"/>
      </a:accent5>
      <a:accent6>
        <a:srgbClr val="9D90A0"/>
      </a:accent6>
      <a:hlink>
        <a:srgbClr val="9454C3"/>
      </a:hlink>
      <a:folHlink>
        <a:srgbClr val="3EBBF0"/>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226</TotalTime>
  <Words>684</Words>
  <Application>Microsoft Office PowerPoint</Application>
  <PresentationFormat>Širokouhlá</PresentationFormat>
  <Paragraphs>42</Paragraphs>
  <Slides>13</Slides>
  <Notes>1</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13</vt:i4>
      </vt:variant>
    </vt:vector>
  </HeadingPairs>
  <TitlesOfParts>
    <vt:vector size="18" baseType="lpstr">
      <vt:lpstr>Arial</vt:lpstr>
      <vt:lpstr>Calibri</vt:lpstr>
      <vt:lpstr>Trebuchet MS</vt:lpstr>
      <vt:lpstr>Wingdings 3</vt:lpstr>
      <vt:lpstr>Fazeta</vt:lpstr>
      <vt:lpstr>Žilina, jún 2022        Účastník:</vt:lpstr>
      <vt:lpstr>Obsah </vt:lpstr>
      <vt:lpstr>Olomouc</vt:lpstr>
      <vt:lpstr>Pevnosť Poznania</vt:lpstr>
      <vt:lpstr>Svätý Kopeček</vt:lpstr>
      <vt:lpstr>Stĺp Najsvätejšej Trojice</vt:lpstr>
      <vt:lpstr>Katedrála sv. Václava</vt:lpstr>
      <vt:lpstr>Kláštor Hradisko</vt:lpstr>
      <vt:lpstr>Olomoucký Orloj</vt:lpstr>
      <vt:lpstr>Moravské Divadlo</vt:lpstr>
      <vt:lpstr>Olomoucké parky</vt:lpstr>
      <vt:lpstr>Zoologická záhrada</vt:lpstr>
      <vt:lpstr>Ďakujem za pozornosť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Reznickova</dc:creator>
  <cp:lastModifiedBy>Miska</cp:lastModifiedBy>
  <cp:revision>158</cp:revision>
  <dcterms:created xsi:type="dcterms:W3CDTF">2022-03-24T10:26:02Z</dcterms:created>
  <dcterms:modified xsi:type="dcterms:W3CDTF">2022-05-18T18:16:04Z</dcterms:modified>
</cp:coreProperties>
</file>