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A8EF8-7558-4017-ADBD-30C975C43E21}" v="295" dt="2022-05-19T15:38:25.682"/>
    <p1510:client id="{D4871278-BBAF-48D7-A6F9-4BABA3BAD768}" v="395" dt="2022-03-25T21:17:21.816"/>
    <p1510:client id="{FAD036C9-60C5-4D7F-89FD-864E0D22A693}" v="51" dt="2022-05-19T15:13:12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19AF6-7363-46E0-A470-E160A4D05D8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480B3B-C471-4574-A175-3708AAD3A543}">
      <dgm:prSet custT="1"/>
      <dgm:spPr/>
      <dgm:t>
        <a:bodyPr/>
        <a:lstStyle/>
        <a:p>
          <a:r>
            <a:rPr lang="sk-SK" sz="2200" dirty="0">
              <a:solidFill>
                <a:schemeClr val="bg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Olomouc</a:t>
          </a:r>
          <a:endParaRPr lang="en-US" sz="2200" dirty="0">
            <a:solidFill>
              <a:schemeClr val="bg1"/>
            </a:solidFill>
          </a:endParaRPr>
        </a:p>
      </dgm:t>
    </dgm:pt>
    <dgm:pt modelId="{532C723D-0E25-40C9-821B-8261EACC08FF}" type="parTrans" cxnId="{1ACC7292-2E05-4BE2-AEEA-CB0B3F7969B7}">
      <dgm:prSet/>
      <dgm:spPr/>
      <dgm:t>
        <a:bodyPr/>
        <a:lstStyle/>
        <a:p>
          <a:endParaRPr lang="en-US"/>
        </a:p>
      </dgm:t>
    </dgm:pt>
    <dgm:pt modelId="{38A8ABFA-DB5D-40EB-AE3D-B119E90AD46F}" type="sibTrans" cxnId="{1ACC7292-2E05-4BE2-AEEA-CB0B3F7969B7}">
      <dgm:prSet/>
      <dgm:spPr/>
      <dgm:t>
        <a:bodyPr/>
        <a:lstStyle/>
        <a:p>
          <a:endParaRPr lang="en-US"/>
        </a:p>
      </dgm:t>
    </dgm:pt>
    <dgm:pt modelId="{76AD4D4F-D559-49B3-9945-14D587DF8CA0}">
      <dgm:prSet phldr="0" custT="1"/>
      <dgm:spPr/>
      <dgm:t>
        <a:bodyPr/>
        <a:lstStyle/>
        <a:p>
          <a:pPr rtl="0"/>
          <a:r>
            <a:rPr lang="sk-SK" sz="2200" dirty="0">
              <a:solidFill>
                <a:schemeClr val="bg1"/>
              </a:solidFill>
              <a:latin typeface="Trebuchet MS" panose="020B0603020202020204"/>
            </a:rPr>
            <a:t>Chrám svätého Gorazda</a:t>
          </a:r>
          <a:endParaRPr lang="sk-SK" sz="2200" dirty="0">
            <a:solidFill>
              <a:schemeClr val="bg1"/>
            </a:solidFill>
          </a:endParaRPr>
        </a:p>
      </dgm:t>
    </dgm:pt>
    <dgm:pt modelId="{EACC7198-6A8F-4579-9CA7-107740C52C1E}" type="parTrans" cxnId="{609FE531-A371-48CF-8F29-D2E2798E660E}">
      <dgm:prSet/>
      <dgm:spPr/>
      <dgm:t>
        <a:bodyPr/>
        <a:lstStyle/>
        <a:p>
          <a:endParaRPr lang="en-US"/>
        </a:p>
      </dgm:t>
    </dgm:pt>
    <dgm:pt modelId="{336EC875-EC7E-40B4-8D98-82CE6AA75FA9}" type="sibTrans" cxnId="{609FE531-A371-48CF-8F29-D2E2798E660E}">
      <dgm:prSet/>
      <dgm:spPr/>
      <dgm:t>
        <a:bodyPr/>
        <a:lstStyle/>
        <a:p>
          <a:endParaRPr lang="en-US"/>
        </a:p>
      </dgm:t>
    </dgm:pt>
    <dgm:pt modelId="{D15D4AA5-7199-413D-A398-F81D89D07224}">
      <dgm:prSet custT="1"/>
      <dgm:spPr/>
      <dgm:t>
        <a:bodyPr/>
        <a:lstStyle/>
        <a:p>
          <a:pPr rtl="0"/>
          <a:r>
            <a:rPr lang="sk-SK" sz="2200" dirty="0" err="1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Arcibiskupický</a:t>
          </a:r>
          <a:r>
            <a:rPr lang="sk-SK" sz="2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palác</a:t>
          </a:r>
          <a:endParaRPr lang="en-US" sz="2200" dirty="0">
            <a:solidFill>
              <a:schemeClr val="bg1"/>
            </a:solidFill>
          </a:endParaRPr>
        </a:p>
      </dgm:t>
    </dgm:pt>
    <dgm:pt modelId="{C85DAE39-347B-49B0-92BD-A938CDA7FE17}" type="parTrans" cxnId="{92E3F44B-A7A5-457C-9E00-CE591AE1B31C}">
      <dgm:prSet/>
      <dgm:spPr/>
      <dgm:t>
        <a:bodyPr/>
        <a:lstStyle/>
        <a:p>
          <a:endParaRPr lang="en-US"/>
        </a:p>
      </dgm:t>
    </dgm:pt>
    <dgm:pt modelId="{E2B7B274-4ED2-4EE0-BF3F-F629D82F11A7}" type="sibTrans" cxnId="{92E3F44B-A7A5-457C-9E00-CE591AE1B31C}">
      <dgm:prSet/>
      <dgm:spPr/>
      <dgm:t>
        <a:bodyPr/>
        <a:lstStyle/>
        <a:p>
          <a:endParaRPr lang="en-US"/>
        </a:p>
      </dgm:t>
    </dgm:pt>
    <dgm:pt modelId="{868494D8-4518-4DC8-9CAC-AEE1E8E0F3F7}">
      <dgm:prSet custT="1"/>
      <dgm:spPr/>
      <dgm:t>
        <a:bodyPr/>
        <a:lstStyle/>
        <a:p>
          <a:pPr rtl="0"/>
          <a:r>
            <a:rPr lang="sk-SK" sz="2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Vlastivedské múzeum</a:t>
          </a:r>
          <a:endParaRPr lang="en-US" sz="2200" dirty="0">
            <a:solidFill>
              <a:schemeClr val="bg1"/>
            </a:solidFill>
          </a:endParaRPr>
        </a:p>
      </dgm:t>
    </dgm:pt>
    <dgm:pt modelId="{C9E28B4C-6D68-41C9-80A3-8D48E64033CC}" type="parTrans" cxnId="{EA996798-9F42-4B24-A58B-F04372FD0F4C}">
      <dgm:prSet/>
      <dgm:spPr/>
      <dgm:t>
        <a:bodyPr/>
        <a:lstStyle/>
        <a:p>
          <a:endParaRPr lang="en-US"/>
        </a:p>
      </dgm:t>
    </dgm:pt>
    <dgm:pt modelId="{E23AF339-0A3C-4BDE-B311-92151B19D2C4}" type="sibTrans" cxnId="{EA996798-9F42-4B24-A58B-F04372FD0F4C}">
      <dgm:prSet/>
      <dgm:spPr/>
      <dgm:t>
        <a:bodyPr/>
        <a:lstStyle/>
        <a:p>
          <a:endParaRPr lang="en-US"/>
        </a:p>
      </dgm:t>
    </dgm:pt>
    <dgm:pt modelId="{77EF2FBE-4138-43A8-8E4B-C886EBAC75F6}">
      <dgm:prSet custT="1"/>
      <dgm:spPr/>
      <dgm:t>
        <a:bodyPr/>
        <a:lstStyle/>
        <a:p>
          <a:pPr rtl="0"/>
          <a:r>
            <a:rPr lang="sk-SK" sz="2200" dirty="0" err="1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Pevnost</a:t>
          </a:r>
          <a:r>
            <a:rPr lang="sk-SK" sz="2200" dirty="0">
              <a:solidFill>
                <a:schemeClr val="bg1"/>
              </a:solidFill>
              <a:latin typeface="Trebuchet MS" panose="020B0603020202020204"/>
            </a:rPr>
            <a:t> </a:t>
          </a:r>
          <a:r>
            <a:rPr lang="sk-SK" sz="2200" dirty="0" err="1">
              <a:solidFill>
                <a:schemeClr val="bg1"/>
              </a:solidFill>
              <a:latin typeface="Trebuchet MS" panose="020B0603020202020204"/>
            </a:rPr>
            <a:t>poznání</a:t>
          </a:r>
          <a:endParaRPr lang="en-US" sz="2200" dirty="0" err="1">
            <a:solidFill>
              <a:schemeClr val="bg1"/>
            </a:solidFill>
          </a:endParaRPr>
        </a:p>
      </dgm:t>
    </dgm:pt>
    <dgm:pt modelId="{701370B3-C02E-4BED-8088-20DD136321B9}" type="parTrans" cxnId="{F392FFDD-5A47-4FF3-928B-5385AC8AA227}">
      <dgm:prSet/>
      <dgm:spPr/>
      <dgm:t>
        <a:bodyPr/>
        <a:lstStyle/>
        <a:p>
          <a:endParaRPr lang="en-US"/>
        </a:p>
      </dgm:t>
    </dgm:pt>
    <dgm:pt modelId="{11999F4E-3DA8-4270-A72E-695475A75930}" type="sibTrans" cxnId="{F392FFDD-5A47-4FF3-928B-5385AC8AA227}">
      <dgm:prSet/>
      <dgm:spPr/>
      <dgm:t>
        <a:bodyPr/>
        <a:lstStyle/>
        <a:p>
          <a:endParaRPr lang="en-US"/>
        </a:p>
      </dgm:t>
    </dgm:pt>
    <dgm:pt modelId="{3433E370-4140-4C25-A01E-65149CBBD2F0}">
      <dgm:prSet custT="1"/>
      <dgm:spPr/>
      <dgm:t>
        <a:bodyPr/>
        <a:lstStyle/>
        <a:p>
          <a:pPr rtl="0"/>
          <a:r>
            <a:rPr lang="sk-SK" sz="2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Univerzita</a:t>
          </a:r>
          <a:r>
            <a:rPr lang="sk-SK" sz="2200" dirty="0">
              <a:solidFill>
                <a:schemeClr val="bg1"/>
              </a:solidFill>
              <a:latin typeface="Trebuchet MS" panose="020B0603020202020204"/>
            </a:rPr>
            <a:t> Palackého</a:t>
          </a:r>
          <a:endParaRPr lang="sk-SK" sz="2200" dirty="0">
            <a:solidFill>
              <a:schemeClr val="bg1"/>
            </a:solidFill>
          </a:endParaRPr>
        </a:p>
      </dgm:t>
    </dgm:pt>
    <dgm:pt modelId="{9A8B5789-50E0-4020-8A9E-508D712DC03C}" type="parTrans" cxnId="{0896C181-723E-4850-8E3B-5EB3944474A7}">
      <dgm:prSet/>
      <dgm:spPr/>
      <dgm:t>
        <a:bodyPr/>
        <a:lstStyle/>
        <a:p>
          <a:endParaRPr lang="en-US"/>
        </a:p>
      </dgm:t>
    </dgm:pt>
    <dgm:pt modelId="{4D8D9C2B-05B8-4D96-A17B-493365416E9B}" type="sibTrans" cxnId="{0896C181-723E-4850-8E3B-5EB3944474A7}">
      <dgm:prSet/>
      <dgm:spPr/>
      <dgm:t>
        <a:bodyPr/>
        <a:lstStyle/>
        <a:p>
          <a:endParaRPr lang="en-US"/>
        </a:p>
      </dgm:t>
    </dgm:pt>
    <dgm:pt modelId="{F0804883-BC94-416D-9D1F-3CF952AB8261}">
      <dgm:prSet custT="1"/>
      <dgm:spPr/>
      <dgm:t>
        <a:bodyPr/>
        <a:lstStyle/>
        <a:p>
          <a:pPr rtl="0"/>
          <a:r>
            <a:rPr lang="sk-SK" sz="2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SK</a:t>
          </a:r>
          <a:r>
            <a:rPr lang="sk-SK" sz="2200" dirty="0">
              <a:solidFill>
                <a:schemeClr val="bg1"/>
              </a:solidFill>
              <a:latin typeface="Trebuchet MS" panose="020B0603020202020204"/>
            </a:rPr>
            <a:t> Sigma Olomouc</a:t>
          </a:r>
          <a:endParaRPr lang="sk-SK" sz="2200" dirty="0">
            <a:solidFill>
              <a:schemeClr val="bg1"/>
            </a:solidFill>
          </a:endParaRPr>
        </a:p>
      </dgm:t>
    </dgm:pt>
    <dgm:pt modelId="{C0E278E4-EE0E-493C-8F1A-8248137F450F}" type="parTrans" cxnId="{2F8251E7-2465-43F1-899E-DFDB9EA35D9D}">
      <dgm:prSet/>
      <dgm:spPr/>
      <dgm:t>
        <a:bodyPr/>
        <a:lstStyle/>
        <a:p>
          <a:endParaRPr lang="sk-SK"/>
        </a:p>
      </dgm:t>
    </dgm:pt>
    <dgm:pt modelId="{D780D922-EC15-421D-AD29-628471BA13B0}" type="sibTrans" cxnId="{2F8251E7-2465-43F1-899E-DFDB9EA35D9D}">
      <dgm:prSet/>
      <dgm:spPr/>
      <dgm:t>
        <a:bodyPr/>
        <a:lstStyle/>
        <a:p>
          <a:endParaRPr lang="sk-SK"/>
        </a:p>
      </dgm:t>
    </dgm:pt>
    <dgm:pt modelId="{A052467D-2829-4FFE-961E-2F29361084DD}">
      <dgm:prSet custT="1"/>
      <dgm:spPr/>
      <dgm:t>
        <a:bodyPr/>
        <a:lstStyle/>
        <a:p>
          <a:pPr rtl="0"/>
          <a:r>
            <a:rPr lang="sk-SK" sz="2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Vedecká</a:t>
          </a:r>
          <a:r>
            <a:rPr lang="sk-SK" sz="2200" dirty="0">
              <a:solidFill>
                <a:schemeClr val="bg1"/>
              </a:solidFill>
              <a:latin typeface="Trebuchet MS" panose="020B0603020202020204"/>
            </a:rPr>
            <a:t> knižnica</a:t>
          </a:r>
          <a:endParaRPr lang="sk-SK" sz="2200" dirty="0">
            <a:solidFill>
              <a:schemeClr val="bg1"/>
            </a:solidFill>
          </a:endParaRPr>
        </a:p>
      </dgm:t>
    </dgm:pt>
    <dgm:pt modelId="{2C122813-6711-41AA-A162-35DECBB7BACF}" type="parTrans" cxnId="{60EEF2F6-13C4-4E32-9F7A-B50794A2287F}">
      <dgm:prSet/>
      <dgm:spPr/>
      <dgm:t>
        <a:bodyPr/>
        <a:lstStyle/>
        <a:p>
          <a:endParaRPr lang="sk-SK"/>
        </a:p>
      </dgm:t>
    </dgm:pt>
    <dgm:pt modelId="{A36E68C0-7979-494D-BD03-5694BF9EFB3B}" type="sibTrans" cxnId="{60EEF2F6-13C4-4E32-9F7A-B50794A2287F}">
      <dgm:prSet/>
      <dgm:spPr/>
      <dgm:t>
        <a:bodyPr/>
        <a:lstStyle/>
        <a:p>
          <a:endParaRPr lang="sk-SK"/>
        </a:p>
      </dgm:t>
    </dgm:pt>
    <dgm:pt modelId="{6003211A-5FAB-46F1-A4CD-D18815414006}">
      <dgm:prSet custT="1"/>
      <dgm:spPr/>
      <dgm:t>
        <a:bodyPr/>
        <a:lstStyle/>
        <a:p>
          <a:pPr rtl="0"/>
          <a:r>
            <a:rPr lang="sk-SK" sz="2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HC</a:t>
          </a:r>
          <a:r>
            <a:rPr lang="sk-SK" sz="2200" dirty="0">
              <a:solidFill>
                <a:schemeClr val="bg1"/>
              </a:solidFill>
              <a:latin typeface="Trebuchet MS" panose="020B0603020202020204"/>
            </a:rPr>
            <a:t> Olomouc</a:t>
          </a:r>
          <a:endParaRPr lang="sk-SK" sz="2200" dirty="0">
            <a:solidFill>
              <a:schemeClr val="bg1"/>
            </a:solidFill>
          </a:endParaRPr>
        </a:p>
      </dgm:t>
    </dgm:pt>
    <dgm:pt modelId="{CC1FA36A-532E-4EF6-8634-1A2CB3113942}" type="parTrans" cxnId="{ADA3CD47-49DE-428E-BF17-5607F84BAA5C}">
      <dgm:prSet/>
      <dgm:spPr/>
      <dgm:t>
        <a:bodyPr/>
        <a:lstStyle/>
        <a:p>
          <a:endParaRPr lang="sk-SK"/>
        </a:p>
      </dgm:t>
    </dgm:pt>
    <dgm:pt modelId="{5E9F6C56-4571-4501-991F-FE40A8C6F1E7}" type="sibTrans" cxnId="{ADA3CD47-49DE-428E-BF17-5607F84BAA5C}">
      <dgm:prSet/>
      <dgm:spPr/>
      <dgm:t>
        <a:bodyPr/>
        <a:lstStyle/>
        <a:p>
          <a:endParaRPr lang="sk-SK"/>
        </a:p>
      </dgm:t>
    </dgm:pt>
    <dgm:pt modelId="{E5F884FB-163E-4EBC-8905-6C32DA7BB03B}">
      <dgm:prSet phldr="0"/>
      <dgm:spPr/>
      <dgm:t>
        <a:bodyPr/>
        <a:lstStyle/>
        <a:p>
          <a:pPr rtl="0"/>
          <a:r>
            <a:rPr lang="sk-SK" u="sng" dirty="0"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Katedrála svätého Václava</a:t>
          </a:r>
        </a:p>
      </dgm:t>
    </dgm:pt>
    <dgm:pt modelId="{63BF98C3-636C-4549-8400-27402898354A}" type="parTrans" cxnId="{59E9F3DF-AE50-4B5E-B3A7-A4685828A1D9}">
      <dgm:prSet/>
      <dgm:spPr/>
    </dgm:pt>
    <dgm:pt modelId="{0C3A2207-ECFA-4FE7-AC76-2F87D285F577}" type="sibTrans" cxnId="{59E9F3DF-AE50-4B5E-B3A7-A4685828A1D9}">
      <dgm:prSet/>
      <dgm:spPr/>
      <dgm:t>
        <a:bodyPr/>
        <a:lstStyle/>
        <a:p>
          <a:endParaRPr lang="en-US"/>
        </a:p>
      </dgm:t>
    </dgm:pt>
    <dgm:pt modelId="{8ECFD958-B57C-4E57-9090-DCE060A13C01}" type="pres">
      <dgm:prSet presAssocID="{E7119AF6-7363-46E0-A470-E160A4D05D8A}" presName="linear" presStyleCnt="0">
        <dgm:presLayoutVars>
          <dgm:animLvl val="lvl"/>
          <dgm:resizeHandles val="exact"/>
        </dgm:presLayoutVars>
      </dgm:prSet>
      <dgm:spPr/>
    </dgm:pt>
    <dgm:pt modelId="{80EBC3D7-8523-4FD9-AAB4-67C0A9DBF890}" type="pres">
      <dgm:prSet presAssocID="{8B480B3B-C471-4574-A175-3708AAD3A543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C35B6B90-AB9F-4194-B437-17352D7FC79B}" type="pres">
      <dgm:prSet presAssocID="{38A8ABFA-DB5D-40EB-AE3D-B119E90AD46F}" presName="spacer" presStyleCnt="0"/>
      <dgm:spPr/>
    </dgm:pt>
    <dgm:pt modelId="{EAE8BC23-9DEF-4AC1-A00A-3BEB8900244D}" type="pres">
      <dgm:prSet presAssocID="{E5F884FB-163E-4EBC-8905-6C32DA7BB03B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CD6DDE5A-2C04-42E2-9727-C9D27B0486A9}" type="pres">
      <dgm:prSet presAssocID="{0C3A2207-ECFA-4FE7-AC76-2F87D285F577}" presName="spacer" presStyleCnt="0"/>
      <dgm:spPr/>
    </dgm:pt>
    <dgm:pt modelId="{26A6ED49-9812-4110-BEAB-293326A0FCA2}" type="pres">
      <dgm:prSet presAssocID="{76AD4D4F-D559-49B3-9945-14D587DF8CA0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469F644-BB0D-4174-8CA1-4D2F7D1244C2}" type="pres">
      <dgm:prSet presAssocID="{336EC875-EC7E-40B4-8D98-82CE6AA75FA9}" presName="spacer" presStyleCnt="0"/>
      <dgm:spPr/>
    </dgm:pt>
    <dgm:pt modelId="{C83FE789-586A-4CBA-B50C-D3DA90CA82F2}" type="pres">
      <dgm:prSet presAssocID="{D15D4AA5-7199-413D-A398-F81D89D07224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49507A0B-FDE0-4394-AF71-C748F746B708}" type="pres">
      <dgm:prSet presAssocID="{E2B7B274-4ED2-4EE0-BF3F-F629D82F11A7}" presName="spacer" presStyleCnt="0"/>
      <dgm:spPr/>
    </dgm:pt>
    <dgm:pt modelId="{6789863A-C9AA-4352-BD34-72FC4DEF0F93}" type="pres">
      <dgm:prSet presAssocID="{868494D8-4518-4DC8-9CAC-AEE1E8E0F3F7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C08EB246-B3D5-40FB-B386-C4EE9DC875A2}" type="pres">
      <dgm:prSet presAssocID="{E23AF339-0A3C-4BDE-B311-92151B19D2C4}" presName="spacer" presStyleCnt="0"/>
      <dgm:spPr/>
    </dgm:pt>
    <dgm:pt modelId="{0AE4CE69-AE86-4EC8-9EA3-8310476E88E7}" type="pres">
      <dgm:prSet presAssocID="{77EF2FBE-4138-43A8-8E4B-C886EBAC75F6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C04948F9-27E9-48CA-9711-262E42D10E89}" type="pres">
      <dgm:prSet presAssocID="{11999F4E-3DA8-4270-A72E-695475A75930}" presName="spacer" presStyleCnt="0"/>
      <dgm:spPr/>
    </dgm:pt>
    <dgm:pt modelId="{21DD275B-AD5C-4204-BF66-924CBD8B2914}" type="pres">
      <dgm:prSet presAssocID="{A052467D-2829-4FFE-961E-2F29361084DD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37EAAFD3-3D76-49CC-BF4B-469A062D0C61}" type="pres">
      <dgm:prSet presAssocID="{A36E68C0-7979-494D-BD03-5694BF9EFB3B}" presName="spacer" presStyleCnt="0"/>
      <dgm:spPr/>
    </dgm:pt>
    <dgm:pt modelId="{BD7F6D0C-9885-4F40-A5DD-D1821CCEDA8C}" type="pres">
      <dgm:prSet presAssocID="{3433E370-4140-4C25-A01E-65149CBBD2F0}" presName="parentText" presStyleLbl="node1" presStyleIdx="7" presStyleCnt="10" custLinFactNeighborX="-25362" custLinFactNeighborY="-12195">
        <dgm:presLayoutVars>
          <dgm:chMax val="0"/>
          <dgm:bulletEnabled val="1"/>
        </dgm:presLayoutVars>
      </dgm:prSet>
      <dgm:spPr/>
    </dgm:pt>
    <dgm:pt modelId="{18A7AD05-31F8-45AD-BAB3-87F2ADEA1F02}" type="pres">
      <dgm:prSet presAssocID="{4D8D9C2B-05B8-4D96-A17B-493365416E9B}" presName="spacer" presStyleCnt="0"/>
      <dgm:spPr/>
    </dgm:pt>
    <dgm:pt modelId="{61973E05-F998-4BDE-AD46-A7DA357726C7}" type="pres">
      <dgm:prSet presAssocID="{F0804883-BC94-416D-9D1F-3CF952AB8261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0AD7D983-A5D3-427D-82CC-C7A7664961AE}" type="pres">
      <dgm:prSet presAssocID="{D780D922-EC15-421D-AD29-628471BA13B0}" presName="spacer" presStyleCnt="0"/>
      <dgm:spPr/>
    </dgm:pt>
    <dgm:pt modelId="{155E9724-882D-4E9E-9E81-249F0B5B43FD}" type="pres">
      <dgm:prSet presAssocID="{6003211A-5FAB-46F1-A4CD-D18815414006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A33E52B-9E9D-4789-94F2-645F48D4C41F}" type="presOf" srcId="{D15D4AA5-7199-413D-A398-F81D89D07224}" destId="{C83FE789-586A-4CBA-B50C-D3DA90CA82F2}" srcOrd="0" destOrd="0" presId="urn:microsoft.com/office/officeart/2005/8/layout/vList2"/>
    <dgm:cxn modelId="{609FE531-A371-48CF-8F29-D2E2798E660E}" srcId="{E7119AF6-7363-46E0-A470-E160A4D05D8A}" destId="{76AD4D4F-D559-49B3-9945-14D587DF8CA0}" srcOrd="2" destOrd="0" parTransId="{EACC7198-6A8F-4579-9CA7-107740C52C1E}" sibTransId="{336EC875-EC7E-40B4-8D98-82CE6AA75FA9}"/>
    <dgm:cxn modelId="{1460F935-C35A-4F62-B817-DCC5BFF27867}" type="presOf" srcId="{F0804883-BC94-416D-9D1F-3CF952AB8261}" destId="{61973E05-F998-4BDE-AD46-A7DA357726C7}" srcOrd="0" destOrd="0" presId="urn:microsoft.com/office/officeart/2005/8/layout/vList2"/>
    <dgm:cxn modelId="{C36E9B47-22F9-42D0-BD5D-2713315A1CA2}" type="presOf" srcId="{6003211A-5FAB-46F1-A4CD-D18815414006}" destId="{155E9724-882D-4E9E-9E81-249F0B5B43FD}" srcOrd="0" destOrd="0" presId="urn:microsoft.com/office/officeart/2005/8/layout/vList2"/>
    <dgm:cxn modelId="{ADA3CD47-49DE-428E-BF17-5607F84BAA5C}" srcId="{E7119AF6-7363-46E0-A470-E160A4D05D8A}" destId="{6003211A-5FAB-46F1-A4CD-D18815414006}" srcOrd="9" destOrd="0" parTransId="{CC1FA36A-532E-4EF6-8634-1A2CB3113942}" sibTransId="{5E9F6C56-4571-4501-991F-FE40A8C6F1E7}"/>
    <dgm:cxn modelId="{A6355A4B-FE8C-43C3-B721-E6630E038455}" type="presOf" srcId="{868494D8-4518-4DC8-9CAC-AEE1E8E0F3F7}" destId="{6789863A-C9AA-4352-BD34-72FC4DEF0F93}" srcOrd="0" destOrd="0" presId="urn:microsoft.com/office/officeart/2005/8/layout/vList2"/>
    <dgm:cxn modelId="{92E3F44B-A7A5-457C-9E00-CE591AE1B31C}" srcId="{E7119AF6-7363-46E0-A470-E160A4D05D8A}" destId="{D15D4AA5-7199-413D-A398-F81D89D07224}" srcOrd="3" destOrd="0" parTransId="{C85DAE39-347B-49B0-92BD-A938CDA7FE17}" sibTransId="{E2B7B274-4ED2-4EE0-BF3F-F629D82F11A7}"/>
    <dgm:cxn modelId="{B120586D-2DB1-44FB-93C4-4535FA725F19}" type="presOf" srcId="{77EF2FBE-4138-43A8-8E4B-C886EBAC75F6}" destId="{0AE4CE69-AE86-4EC8-9EA3-8310476E88E7}" srcOrd="0" destOrd="0" presId="urn:microsoft.com/office/officeart/2005/8/layout/vList2"/>
    <dgm:cxn modelId="{928B6874-0BBC-44ED-91A1-DF2B4E880CC9}" type="presOf" srcId="{E5F884FB-163E-4EBC-8905-6C32DA7BB03B}" destId="{EAE8BC23-9DEF-4AC1-A00A-3BEB8900244D}" srcOrd="0" destOrd="0" presId="urn:microsoft.com/office/officeart/2005/8/layout/vList2"/>
    <dgm:cxn modelId="{0896C181-723E-4850-8E3B-5EB3944474A7}" srcId="{E7119AF6-7363-46E0-A470-E160A4D05D8A}" destId="{3433E370-4140-4C25-A01E-65149CBBD2F0}" srcOrd="7" destOrd="0" parTransId="{9A8B5789-50E0-4020-8A9E-508D712DC03C}" sibTransId="{4D8D9C2B-05B8-4D96-A17B-493365416E9B}"/>
    <dgm:cxn modelId="{6850B282-8A0D-48F6-9E2C-999F9C8C85C8}" type="presOf" srcId="{8B480B3B-C471-4574-A175-3708AAD3A543}" destId="{80EBC3D7-8523-4FD9-AAB4-67C0A9DBF890}" srcOrd="0" destOrd="0" presId="urn:microsoft.com/office/officeart/2005/8/layout/vList2"/>
    <dgm:cxn modelId="{7BC56A8F-BA94-4D0A-974A-64112FDC3F87}" type="presOf" srcId="{E7119AF6-7363-46E0-A470-E160A4D05D8A}" destId="{8ECFD958-B57C-4E57-9090-DCE060A13C01}" srcOrd="0" destOrd="0" presId="urn:microsoft.com/office/officeart/2005/8/layout/vList2"/>
    <dgm:cxn modelId="{1ACC7292-2E05-4BE2-AEEA-CB0B3F7969B7}" srcId="{E7119AF6-7363-46E0-A470-E160A4D05D8A}" destId="{8B480B3B-C471-4574-A175-3708AAD3A543}" srcOrd="0" destOrd="0" parTransId="{532C723D-0E25-40C9-821B-8261EACC08FF}" sibTransId="{38A8ABFA-DB5D-40EB-AE3D-B119E90AD46F}"/>
    <dgm:cxn modelId="{EA996798-9F42-4B24-A58B-F04372FD0F4C}" srcId="{E7119AF6-7363-46E0-A470-E160A4D05D8A}" destId="{868494D8-4518-4DC8-9CAC-AEE1E8E0F3F7}" srcOrd="4" destOrd="0" parTransId="{C9E28B4C-6D68-41C9-80A3-8D48E64033CC}" sibTransId="{E23AF339-0A3C-4BDE-B311-92151B19D2C4}"/>
    <dgm:cxn modelId="{A0144CA4-CD6A-421A-B13D-44D506AF37FB}" type="presOf" srcId="{A052467D-2829-4FFE-961E-2F29361084DD}" destId="{21DD275B-AD5C-4204-BF66-924CBD8B2914}" srcOrd="0" destOrd="0" presId="urn:microsoft.com/office/officeart/2005/8/layout/vList2"/>
    <dgm:cxn modelId="{8F9415C5-DF32-48C9-9310-DE6383DE4DF1}" type="presOf" srcId="{76AD4D4F-D559-49B3-9945-14D587DF8CA0}" destId="{26A6ED49-9812-4110-BEAB-293326A0FCA2}" srcOrd="0" destOrd="0" presId="urn:microsoft.com/office/officeart/2005/8/layout/vList2"/>
    <dgm:cxn modelId="{D244C6C7-0847-438A-859B-C5DEAFAEFE03}" type="presOf" srcId="{3433E370-4140-4C25-A01E-65149CBBD2F0}" destId="{BD7F6D0C-9885-4F40-A5DD-D1821CCEDA8C}" srcOrd="0" destOrd="0" presId="urn:microsoft.com/office/officeart/2005/8/layout/vList2"/>
    <dgm:cxn modelId="{F392FFDD-5A47-4FF3-928B-5385AC8AA227}" srcId="{E7119AF6-7363-46E0-A470-E160A4D05D8A}" destId="{77EF2FBE-4138-43A8-8E4B-C886EBAC75F6}" srcOrd="5" destOrd="0" parTransId="{701370B3-C02E-4BED-8088-20DD136321B9}" sibTransId="{11999F4E-3DA8-4270-A72E-695475A75930}"/>
    <dgm:cxn modelId="{59E9F3DF-AE50-4B5E-B3A7-A4685828A1D9}" srcId="{E7119AF6-7363-46E0-A470-E160A4D05D8A}" destId="{E5F884FB-163E-4EBC-8905-6C32DA7BB03B}" srcOrd="1" destOrd="0" parTransId="{63BF98C3-636C-4549-8400-27402898354A}" sibTransId="{0C3A2207-ECFA-4FE7-AC76-2F87D285F577}"/>
    <dgm:cxn modelId="{2F8251E7-2465-43F1-899E-DFDB9EA35D9D}" srcId="{E7119AF6-7363-46E0-A470-E160A4D05D8A}" destId="{F0804883-BC94-416D-9D1F-3CF952AB8261}" srcOrd="8" destOrd="0" parTransId="{C0E278E4-EE0E-493C-8F1A-8248137F450F}" sibTransId="{D780D922-EC15-421D-AD29-628471BA13B0}"/>
    <dgm:cxn modelId="{60EEF2F6-13C4-4E32-9F7A-B50794A2287F}" srcId="{E7119AF6-7363-46E0-A470-E160A4D05D8A}" destId="{A052467D-2829-4FFE-961E-2F29361084DD}" srcOrd="6" destOrd="0" parTransId="{2C122813-6711-41AA-A162-35DECBB7BACF}" sibTransId="{A36E68C0-7979-494D-BD03-5694BF9EFB3B}"/>
    <dgm:cxn modelId="{B36F415D-3E39-42F1-90FF-EBEFBFC269A7}" type="presParOf" srcId="{8ECFD958-B57C-4E57-9090-DCE060A13C01}" destId="{80EBC3D7-8523-4FD9-AAB4-67C0A9DBF890}" srcOrd="0" destOrd="0" presId="urn:microsoft.com/office/officeart/2005/8/layout/vList2"/>
    <dgm:cxn modelId="{796B7BC8-CD6A-47F7-AE0E-507CFF99C5B9}" type="presParOf" srcId="{8ECFD958-B57C-4E57-9090-DCE060A13C01}" destId="{C35B6B90-AB9F-4194-B437-17352D7FC79B}" srcOrd="1" destOrd="0" presId="urn:microsoft.com/office/officeart/2005/8/layout/vList2"/>
    <dgm:cxn modelId="{6623AC2D-5A83-4BF3-923D-E0E884396793}" type="presParOf" srcId="{8ECFD958-B57C-4E57-9090-DCE060A13C01}" destId="{EAE8BC23-9DEF-4AC1-A00A-3BEB8900244D}" srcOrd="2" destOrd="0" presId="urn:microsoft.com/office/officeart/2005/8/layout/vList2"/>
    <dgm:cxn modelId="{2A060017-20C1-4269-8F76-22FCBF35CBF4}" type="presParOf" srcId="{8ECFD958-B57C-4E57-9090-DCE060A13C01}" destId="{CD6DDE5A-2C04-42E2-9727-C9D27B0486A9}" srcOrd="3" destOrd="0" presId="urn:microsoft.com/office/officeart/2005/8/layout/vList2"/>
    <dgm:cxn modelId="{A68EDF1F-20B5-4B7D-A60B-C433937C099B}" type="presParOf" srcId="{8ECFD958-B57C-4E57-9090-DCE060A13C01}" destId="{26A6ED49-9812-4110-BEAB-293326A0FCA2}" srcOrd="4" destOrd="0" presId="urn:microsoft.com/office/officeart/2005/8/layout/vList2"/>
    <dgm:cxn modelId="{46466EB5-FDAE-4EDF-B5CA-7BB24AE7206E}" type="presParOf" srcId="{8ECFD958-B57C-4E57-9090-DCE060A13C01}" destId="{D469F644-BB0D-4174-8CA1-4D2F7D1244C2}" srcOrd="5" destOrd="0" presId="urn:microsoft.com/office/officeart/2005/8/layout/vList2"/>
    <dgm:cxn modelId="{64049C74-77AE-4B36-B946-28CDB0FF5BFA}" type="presParOf" srcId="{8ECFD958-B57C-4E57-9090-DCE060A13C01}" destId="{C83FE789-586A-4CBA-B50C-D3DA90CA82F2}" srcOrd="6" destOrd="0" presId="urn:microsoft.com/office/officeart/2005/8/layout/vList2"/>
    <dgm:cxn modelId="{F9DE322F-7871-418B-AAFD-59B817DC7188}" type="presParOf" srcId="{8ECFD958-B57C-4E57-9090-DCE060A13C01}" destId="{49507A0B-FDE0-4394-AF71-C748F746B708}" srcOrd="7" destOrd="0" presId="urn:microsoft.com/office/officeart/2005/8/layout/vList2"/>
    <dgm:cxn modelId="{848007B0-0F88-4A99-A85A-F09E83379AEE}" type="presParOf" srcId="{8ECFD958-B57C-4E57-9090-DCE060A13C01}" destId="{6789863A-C9AA-4352-BD34-72FC4DEF0F93}" srcOrd="8" destOrd="0" presId="urn:microsoft.com/office/officeart/2005/8/layout/vList2"/>
    <dgm:cxn modelId="{FD3F125F-D227-4EDA-A291-15872FDA7C98}" type="presParOf" srcId="{8ECFD958-B57C-4E57-9090-DCE060A13C01}" destId="{C08EB246-B3D5-40FB-B386-C4EE9DC875A2}" srcOrd="9" destOrd="0" presId="urn:microsoft.com/office/officeart/2005/8/layout/vList2"/>
    <dgm:cxn modelId="{BADEC63A-947A-4BC9-A1C3-2D0BC3150258}" type="presParOf" srcId="{8ECFD958-B57C-4E57-9090-DCE060A13C01}" destId="{0AE4CE69-AE86-4EC8-9EA3-8310476E88E7}" srcOrd="10" destOrd="0" presId="urn:microsoft.com/office/officeart/2005/8/layout/vList2"/>
    <dgm:cxn modelId="{5579A46D-B14F-406B-A0B7-3A09B22A5DF1}" type="presParOf" srcId="{8ECFD958-B57C-4E57-9090-DCE060A13C01}" destId="{C04948F9-27E9-48CA-9711-262E42D10E89}" srcOrd="11" destOrd="0" presId="urn:microsoft.com/office/officeart/2005/8/layout/vList2"/>
    <dgm:cxn modelId="{2480515F-70B7-477C-AF3E-4E7A5E11A320}" type="presParOf" srcId="{8ECFD958-B57C-4E57-9090-DCE060A13C01}" destId="{21DD275B-AD5C-4204-BF66-924CBD8B2914}" srcOrd="12" destOrd="0" presId="urn:microsoft.com/office/officeart/2005/8/layout/vList2"/>
    <dgm:cxn modelId="{8566CF42-E37D-4ADD-BDF1-96FC58248346}" type="presParOf" srcId="{8ECFD958-B57C-4E57-9090-DCE060A13C01}" destId="{37EAAFD3-3D76-49CC-BF4B-469A062D0C61}" srcOrd="13" destOrd="0" presId="urn:microsoft.com/office/officeart/2005/8/layout/vList2"/>
    <dgm:cxn modelId="{76D63EBF-B2F9-4D5B-8D61-C3A7FF38758B}" type="presParOf" srcId="{8ECFD958-B57C-4E57-9090-DCE060A13C01}" destId="{BD7F6D0C-9885-4F40-A5DD-D1821CCEDA8C}" srcOrd="14" destOrd="0" presId="urn:microsoft.com/office/officeart/2005/8/layout/vList2"/>
    <dgm:cxn modelId="{3F1DAFAF-759D-4DE3-8086-4CF872870DBD}" type="presParOf" srcId="{8ECFD958-B57C-4E57-9090-DCE060A13C01}" destId="{18A7AD05-31F8-45AD-BAB3-87F2ADEA1F02}" srcOrd="15" destOrd="0" presId="urn:microsoft.com/office/officeart/2005/8/layout/vList2"/>
    <dgm:cxn modelId="{5ABF0D8F-1BAF-4301-A57E-EB6816AC607C}" type="presParOf" srcId="{8ECFD958-B57C-4E57-9090-DCE060A13C01}" destId="{61973E05-F998-4BDE-AD46-A7DA357726C7}" srcOrd="16" destOrd="0" presId="urn:microsoft.com/office/officeart/2005/8/layout/vList2"/>
    <dgm:cxn modelId="{2FF45D1F-D85D-465B-A91F-915CE98DBC27}" type="presParOf" srcId="{8ECFD958-B57C-4E57-9090-DCE060A13C01}" destId="{0AD7D983-A5D3-427D-82CC-C7A7664961AE}" srcOrd="17" destOrd="0" presId="urn:microsoft.com/office/officeart/2005/8/layout/vList2"/>
    <dgm:cxn modelId="{B610AC14-2934-410F-82EC-377BBDD9E8B7}" type="presParOf" srcId="{8ECFD958-B57C-4E57-9090-DCE060A13C01}" destId="{155E9724-882D-4E9E-9E81-249F0B5B43F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BC3D7-8523-4FD9-AAB4-67C0A9DBF890}">
      <dsp:nvSpPr>
        <dsp:cNvPr id="0" name=""/>
        <dsp:cNvSpPr/>
      </dsp:nvSpPr>
      <dsp:spPr>
        <a:xfrm>
          <a:off x="0" y="15283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Olomouc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177962"/>
        <a:ext cx="6511584" cy="464540"/>
      </dsp:txXfrm>
    </dsp:sp>
    <dsp:sp modelId="{EAE8BC23-9DEF-4AC1-A00A-3BEB8900244D}">
      <dsp:nvSpPr>
        <dsp:cNvPr id="0" name=""/>
        <dsp:cNvSpPr/>
      </dsp:nvSpPr>
      <dsp:spPr>
        <a:xfrm>
          <a:off x="0" y="73099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54316"/>
                <a:satOff val="3557"/>
                <a:lumOff val="-4401"/>
                <a:alphaOff val="0"/>
                <a:tint val="96000"/>
                <a:lumMod val="100000"/>
              </a:schemeClr>
            </a:gs>
            <a:gs pos="78000">
              <a:schemeClr val="accent2">
                <a:hueOff val="54316"/>
                <a:satOff val="3557"/>
                <a:lumOff val="-440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u="sng" kern="1200" dirty="0"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Katedrála svätého Václava</a:t>
          </a:r>
        </a:p>
      </dsp:txBody>
      <dsp:txXfrm>
        <a:off x="25130" y="756122"/>
        <a:ext cx="6511584" cy="464540"/>
      </dsp:txXfrm>
    </dsp:sp>
    <dsp:sp modelId="{26A6ED49-9812-4110-BEAB-293326A0FCA2}">
      <dsp:nvSpPr>
        <dsp:cNvPr id="0" name=""/>
        <dsp:cNvSpPr/>
      </dsp:nvSpPr>
      <dsp:spPr>
        <a:xfrm>
          <a:off x="0" y="1309152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108632"/>
                <a:satOff val="7114"/>
                <a:lumOff val="-8802"/>
                <a:alphaOff val="0"/>
                <a:tint val="96000"/>
                <a:lumMod val="100000"/>
              </a:schemeClr>
            </a:gs>
            <a:gs pos="78000">
              <a:schemeClr val="accent2">
                <a:hueOff val="108632"/>
                <a:satOff val="7114"/>
                <a:lumOff val="-880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latin typeface="Trebuchet MS" panose="020B0603020202020204"/>
            </a:rPr>
            <a:t>Chrám svätého Gorazda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5130" y="1334282"/>
        <a:ext cx="6511584" cy="464540"/>
      </dsp:txXfrm>
    </dsp:sp>
    <dsp:sp modelId="{C83FE789-586A-4CBA-B50C-D3DA90CA82F2}">
      <dsp:nvSpPr>
        <dsp:cNvPr id="0" name=""/>
        <dsp:cNvSpPr/>
      </dsp:nvSpPr>
      <dsp:spPr>
        <a:xfrm>
          <a:off x="0" y="188731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162948"/>
                <a:satOff val="10671"/>
                <a:lumOff val="-13204"/>
                <a:alphaOff val="0"/>
                <a:tint val="96000"/>
                <a:lumMod val="100000"/>
              </a:schemeClr>
            </a:gs>
            <a:gs pos="78000">
              <a:schemeClr val="accent2">
                <a:hueOff val="162948"/>
                <a:satOff val="10671"/>
                <a:lumOff val="-1320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Arcibiskupický</a:t>
          </a:r>
          <a:r>
            <a:rPr lang="sk-SK" sz="2200" kern="1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palác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1912443"/>
        <a:ext cx="6511584" cy="464540"/>
      </dsp:txXfrm>
    </dsp:sp>
    <dsp:sp modelId="{6789863A-C9AA-4352-BD34-72FC4DEF0F93}">
      <dsp:nvSpPr>
        <dsp:cNvPr id="0" name=""/>
        <dsp:cNvSpPr/>
      </dsp:nvSpPr>
      <dsp:spPr>
        <a:xfrm>
          <a:off x="0" y="246547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217264"/>
                <a:satOff val="14228"/>
                <a:lumOff val="-17605"/>
                <a:alphaOff val="0"/>
                <a:tint val="96000"/>
                <a:lumMod val="100000"/>
              </a:schemeClr>
            </a:gs>
            <a:gs pos="78000">
              <a:schemeClr val="accent2">
                <a:hueOff val="217264"/>
                <a:satOff val="14228"/>
                <a:lumOff val="-1760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Vlastivedské múzeum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5130" y="2490603"/>
        <a:ext cx="6511584" cy="464540"/>
      </dsp:txXfrm>
    </dsp:sp>
    <dsp:sp modelId="{0AE4CE69-AE86-4EC8-9EA3-8310476E88E7}">
      <dsp:nvSpPr>
        <dsp:cNvPr id="0" name=""/>
        <dsp:cNvSpPr/>
      </dsp:nvSpPr>
      <dsp:spPr>
        <a:xfrm>
          <a:off x="0" y="304363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271580"/>
                <a:satOff val="17786"/>
                <a:lumOff val="-22006"/>
                <a:alphaOff val="0"/>
                <a:tint val="96000"/>
                <a:lumMod val="100000"/>
              </a:schemeClr>
            </a:gs>
            <a:gs pos="78000">
              <a:schemeClr val="accent2">
                <a:hueOff val="271580"/>
                <a:satOff val="17786"/>
                <a:lumOff val="-2200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 err="1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Pevnost</a:t>
          </a:r>
          <a:r>
            <a:rPr lang="sk-SK" sz="2200" kern="1200" dirty="0">
              <a:solidFill>
                <a:schemeClr val="bg1"/>
              </a:solidFill>
              <a:latin typeface="Trebuchet MS" panose="020B0603020202020204"/>
            </a:rPr>
            <a:t> </a:t>
          </a:r>
          <a:r>
            <a:rPr lang="sk-SK" sz="2200" kern="1200" dirty="0" err="1">
              <a:solidFill>
                <a:schemeClr val="bg1"/>
              </a:solidFill>
              <a:latin typeface="Trebuchet MS" panose="020B0603020202020204"/>
            </a:rPr>
            <a:t>poznání</a:t>
          </a:r>
          <a:endParaRPr lang="en-US" sz="2200" kern="1200" dirty="0" err="1">
            <a:solidFill>
              <a:schemeClr val="bg1"/>
            </a:solidFill>
          </a:endParaRPr>
        </a:p>
      </dsp:txBody>
      <dsp:txXfrm>
        <a:off x="25130" y="3068763"/>
        <a:ext cx="6511584" cy="464540"/>
      </dsp:txXfrm>
    </dsp:sp>
    <dsp:sp modelId="{21DD275B-AD5C-4204-BF66-924CBD8B2914}">
      <dsp:nvSpPr>
        <dsp:cNvPr id="0" name=""/>
        <dsp:cNvSpPr/>
      </dsp:nvSpPr>
      <dsp:spPr>
        <a:xfrm>
          <a:off x="0" y="362179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325895"/>
                <a:satOff val="21343"/>
                <a:lumOff val="-26407"/>
                <a:alphaOff val="0"/>
                <a:tint val="96000"/>
                <a:lumMod val="100000"/>
              </a:schemeClr>
            </a:gs>
            <a:gs pos="78000">
              <a:schemeClr val="accent2">
                <a:hueOff val="325895"/>
                <a:satOff val="21343"/>
                <a:lumOff val="-2640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Vedecká</a:t>
          </a:r>
          <a:r>
            <a:rPr lang="sk-SK" sz="2200" kern="1200" dirty="0">
              <a:solidFill>
                <a:schemeClr val="bg1"/>
              </a:solidFill>
              <a:latin typeface="Trebuchet MS" panose="020B0603020202020204"/>
            </a:rPr>
            <a:t> knižnica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5130" y="3646923"/>
        <a:ext cx="6511584" cy="464540"/>
      </dsp:txXfrm>
    </dsp:sp>
    <dsp:sp modelId="{BD7F6D0C-9885-4F40-A5DD-D1821CCEDA8C}">
      <dsp:nvSpPr>
        <dsp:cNvPr id="0" name=""/>
        <dsp:cNvSpPr/>
      </dsp:nvSpPr>
      <dsp:spPr>
        <a:xfrm>
          <a:off x="0" y="4192226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380211"/>
                <a:satOff val="24900"/>
                <a:lumOff val="-30809"/>
                <a:alphaOff val="0"/>
                <a:tint val="96000"/>
                <a:lumMod val="100000"/>
              </a:schemeClr>
            </a:gs>
            <a:gs pos="78000">
              <a:schemeClr val="accent2">
                <a:hueOff val="380211"/>
                <a:satOff val="24900"/>
                <a:lumOff val="-3080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Univerzita</a:t>
          </a:r>
          <a:r>
            <a:rPr lang="sk-SK" sz="2200" kern="1200" dirty="0">
              <a:solidFill>
                <a:schemeClr val="bg1"/>
              </a:solidFill>
              <a:latin typeface="Trebuchet MS" panose="020B0603020202020204"/>
            </a:rPr>
            <a:t> Palackého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5130" y="4217356"/>
        <a:ext cx="6511584" cy="464540"/>
      </dsp:txXfrm>
    </dsp:sp>
    <dsp:sp modelId="{61973E05-F998-4BDE-AD46-A7DA357726C7}">
      <dsp:nvSpPr>
        <dsp:cNvPr id="0" name=""/>
        <dsp:cNvSpPr/>
      </dsp:nvSpPr>
      <dsp:spPr>
        <a:xfrm>
          <a:off x="0" y="477811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434527"/>
                <a:satOff val="28457"/>
                <a:lumOff val="-35210"/>
                <a:alphaOff val="0"/>
                <a:tint val="96000"/>
                <a:lumMod val="100000"/>
              </a:schemeClr>
            </a:gs>
            <a:gs pos="78000">
              <a:schemeClr val="accent2">
                <a:hueOff val="434527"/>
                <a:satOff val="28457"/>
                <a:lumOff val="-352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SK</a:t>
          </a:r>
          <a:r>
            <a:rPr lang="sk-SK" sz="2200" kern="1200" dirty="0">
              <a:solidFill>
                <a:schemeClr val="bg1"/>
              </a:solidFill>
              <a:latin typeface="Trebuchet MS" panose="020B0603020202020204"/>
            </a:rPr>
            <a:t> Sigma Olomouc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5130" y="4803243"/>
        <a:ext cx="6511584" cy="464540"/>
      </dsp:txXfrm>
    </dsp:sp>
    <dsp:sp modelId="{155E9724-882D-4E9E-9E81-249F0B5B43FD}">
      <dsp:nvSpPr>
        <dsp:cNvPr id="0" name=""/>
        <dsp:cNvSpPr/>
      </dsp:nvSpPr>
      <dsp:spPr>
        <a:xfrm>
          <a:off x="0" y="5356273"/>
          <a:ext cx="6561844" cy="514800"/>
        </a:xfrm>
        <a:prstGeom prst="roundRect">
          <a:avLst/>
        </a:prstGeom>
        <a:gradFill rotWithShape="0">
          <a:gsLst>
            <a:gs pos="0">
              <a:schemeClr val="accent2">
                <a:hueOff val="488843"/>
                <a:satOff val="32014"/>
                <a:lumOff val="-39611"/>
                <a:alphaOff val="0"/>
                <a:tint val="96000"/>
                <a:lumMod val="100000"/>
              </a:schemeClr>
            </a:gs>
            <a:gs pos="78000">
              <a:schemeClr val="accent2">
                <a:hueOff val="488843"/>
                <a:satOff val="32014"/>
                <a:lumOff val="-3961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solidFill>
                <a:schemeClr val="bg1"/>
              </a:solidFill>
              <a:latin typeface="Trebuchet MS" panose="020B0603020202020204"/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HC</a:t>
          </a:r>
          <a:r>
            <a:rPr lang="sk-SK" sz="2200" kern="1200" dirty="0">
              <a:solidFill>
                <a:schemeClr val="bg1"/>
              </a:solidFill>
              <a:latin typeface="Trebuchet MS" panose="020B0603020202020204"/>
            </a:rPr>
            <a:t> Olomouc</a:t>
          </a:r>
          <a:endParaRPr lang="sk-SK" sz="2200" kern="1200" dirty="0">
            <a:solidFill>
              <a:schemeClr val="bg1"/>
            </a:solidFill>
          </a:endParaRPr>
        </a:p>
      </dsp:txBody>
      <dsp:txXfrm>
        <a:off x="25130" y="5381403"/>
        <a:ext cx="6511584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EFAA-F6C5-46AF-9787-BCBA4D3868AC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8D58E-630E-4982-820E-1E64066DFA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731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8D58E-630E-4982-820E-1E64066DFA7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675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6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03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0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9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8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7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54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21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23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75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83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68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27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59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C810-DF53-4C8B-A309-6CAC97F3272E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0D23BF-08CD-40BC-A850-D9F6FF802D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41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k.wikipedia.org/wiki/Arcibiskupsk%C3%BD_pal%C3%A1c_(Olomouc)#cite_note-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83D90-BED5-465B-8143-597C2A74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26000"/>
            <a:ext cx="8596667" cy="566738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Žilina, jún 2022								Účastník: </a:t>
            </a:r>
            <a:r>
              <a:rPr lang="sk-SK" sz="2000" dirty="0"/>
              <a:t> Lukáš Petro</a:t>
            </a:r>
            <a:endParaRPr lang="sk-SK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F63B048-6C7B-4951-92D4-67C733D2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5349389"/>
            <a:ext cx="8596667" cy="396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                                                                                                               </a:t>
            </a:r>
          </a:p>
        </p:txBody>
      </p:sp>
      <p:pic>
        <p:nvPicPr>
          <p:cNvPr id="22" name="Zástupný objekt pre obrázok 21">
            <a:extLst>
              <a:ext uri="{FF2B5EF4-FFF2-40B4-BE49-F238E27FC236}">
                <a16:creationId xmlns:a16="http://schemas.microsoft.com/office/drawing/2014/main" id="{C6C55472-F997-45C9-B210-E3B121C92A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r="700"/>
          <a:stretch>
            <a:fillRect/>
          </a:stretch>
        </p:blipFill>
        <p:spPr>
          <a:xfrm>
            <a:off x="677333" y="609600"/>
            <a:ext cx="8596668" cy="3845718"/>
          </a:xfrm>
        </p:spPr>
      </p:pic>
    </p:spTree>
    <p:extLst>
      <p:ext uri="{BB962C8B-B14F-4D97-AF65-F5344CB8AC3E}">
        <p14:creationId xmlns:p14="http://schemas.microsoft.com/office/powerpoint/2010/main" val="27458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2392-08AE-3E56-4426-B28CA7E4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21" y="-107051"/>
            <a:ext cx="8596668" cy="1826581"/>
          </a:xfrm>
        </p:spPr>
        <p:txBody>
          <a:bodyPr/>
          <a:lstStyle/>
          <a:p>
            <a:r>
              <a:rPr lang="en-US" dirty="0" err="1"/>
              <a:t>Univerzita</a:t>
            </a:r>
            <a:r>
              <a:rPr lang="en-US" dirty="0"/>
              <a:t> </a:t>
            </a:r>
            <a:r>
              <a:rPr lang="en-US" dirty="0" err="1"/>
              <a:t>Palackého</a:t>
            </a:r>
            <a:r>
              <a:rPr lang="en-US" dirty="0"/>
              <a:t> v </a:t>
            </a:r>
            <a:r>
              <a:rPr lang="en-US" dirty="0" err="1"/>
              <a:t>Olomouci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CA5BE-3949-6DDE-00B3-AF23EA5A9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184" y="1510763"/>
            <a:ext cx="8962010" cy="1611961"/>
          </a:xfrm>
        </p:spPr>
        <p:txBody>
          <a:bodyPr>
            <a:normAutofit/>
          </a:bodyPr>
          <a:lstStyle/>
          <a:p>
            <a:r>
              <a:rPr lang="en-US" b="1" dirty="0" err="1">
                <a:ea typeface="+mn-lt"/>
                <a:cs typeface="+mn-lt"/>
              </a:rPr>
              <a:t>Univerzita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Palackého</a:t>
            </a:r>
            <a:r>
              <a:rPr lang="en-US" b="1" dirty="0">
                <a:ea typeface="+mn-lt"/>
                <a:cs typeface="+mn-lt"/>
              </a:rPr>
              <a:t> v </a:t>
            </a:r>
            <a:r>
              <a:rPr lang="en-US" b="1" dirty="0" err="1">
                <a:ea typeface="+mn-lt"/>
                <a:cs typeface="+mn-lt"/>
              </a:rPr>
              <a:t>Olomouci</a:t>
            </a:r>
            <a:r>
              <a:rPr lang="en-US" dirty="0">
                <a:ea typeface="+mn-lt"/>
                <a:cs typeface="+mn-lt"/>
              </a:rPr>
              <a:t> (lat. </a:t>
            </a:r>
            <a:r>
              <a:rPr lang="la">
                <a:ea typeface="+mn-lt"/>
                <a:cs typeface="+mn-lt"/>
              </a:rPr>
              <a:t>Universitas Palackiana Olomucensis</a:t>
            </a:r>
            <a:r>
              <a:rPr lang="en-US" dirty="0">
                <a:ea typeface="+mn-lt"/>
                <a:cs typeface="+mn-lt"/>
              </a:rPr>
              <a:t>) je </a:t>
            </a:r>
            <a:r>
              <a:rPr lang="en-US" dirty="0" err="1">
                <a:ea typeface="+mn-lt"/>
                <a:cs typeface="+mn-lt"/>
              </a:rPr>
              <a:t>druhá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najstaršia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univerzita</a:t>
            </a:r>
            <a:r>
              <a:rPr lang="en-US" dirty="0">
                <a:ea typeface="+mn-lt"/>
                <a:cs typeface="+mn-lt"/>
              </a:rPr>
              <a:t> v </a:t>
            </a:r>
            <a:r>
              <a:rPr lang="en-US" dirty="0" err="1">
                <a:ea typeface="+mn-lt"/>
                <a:cs typeface="+mn-lt"/>
              </a:rPr>
              <a:t>Česku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najstaršia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Morave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Univerzita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má</a:t>
            </a:r>
            <a:r>
              <a:rPr lang="en-US" dirty="0">
                <a:ea typeface="+mn-lt"/>
                <a:cs typeface="+mn-lt"/>
              </a:rPr>
              <a:t> 8 </a:t>
            </a:r>
            <a:r>
              <a:rPr lang="en-US" dirty="0" err="1">
                <a:ea typeface="+mn-lt"/>
                <a:cs typeface="+mn-lt"/>
              </a:rPr>
              <a:t>fakúlt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ktorých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študuje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viac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než</a:t>
            </a:r>
            <a:r>
              <a:rPr lang="en-US" dirty="0">
                <a:ea typeface="+mn-lt"/>
                <a:cs typeface="+mn-lt"/>
              </a:rPr>
              <a:t> 24 000 </a:t>
            </a:r>
            <a:r>
              <a:rPr lang="en-US" dirty="0" err="1">
                <a:ea typeface="+mn-lt"/>
                <a:cs typeface="+mn-lt"/>
              </a:rPr>
              <a:t>študentov</a:t>
            </a:r>
            <a:r>
              <a:rPr lang="en-US" dirty="0">
                <a:ea typeface="+mn-lt"/>
                <a:cs typeface="+mn-lt"/>
              </a:rPr>
              <a:t>. Od </a:t>
            </a:r>
            <a:r>
              <a:rPr lang="en-US" dirty="0" err="1">
                <a:ea typeface="+mn-lt"/>
                <a:cs typeface="+mn-lt"/>
              </a:rPr>
              <a:t>mája</a:t>
            </a:r>
            <a:r>
              <a:rPr lang="en-US" dirty="0">
                <a:ea typeface="+mn-lt"/>
                <a:cs typeface="+mn-lt"/>
              </a:rPr>
              <a:t> 2021 je </a:t>
            </a:r>
            <a:r>
              <a:rPr lang="en-US" dirty="0" err="1">
                <a:ea typeface="+mn-lt"/>
                <a:cs typeface="+mn-lt"/>
              </a:rPr>
              <a:t>rektorom</a:t>
            </a:r>
            <a:r>
              <a:rPr lang="en-US" dirty="0">
                <a:ea typeface="+mn-lt"/>
                <a:cs typeface="+mn-lt"/>
              </a:rPr>
              <a:t> prof. </a:t>
            </a:r>
            <a:r>
              <a:rPr lang="en-US" dirty="0" err="1">
                <a:ea typeface="+mn-lt"/>
                <a:cs typeface="+mn-lt"/>
              </a:rPr>
              <a:t>MUDr</a:t>
            </a:r>
            <a:r>
              <a:rPr lang="en-US" dirty="0">
                <a:ea typeface="+mn-lt"/>
                <a:cs typeface="+mn-lt"/>
              </a:rPr>
              <a:t>. Martin Procházka, Ph.D.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 descr="A picture containing building, outdoor, road, street&#10;&#10;Description automatically generated">
            <a:extLst>
              <a:ext uri="{FF2B5EF4-FFF2-40B4-BE49-F238E27FC236}">
                <a16:creationId xmlns:a16="http://schemas.microsoft.com/office/drawing/2014/main" id="{F8C4F374-7EA1-3CEA-F3B2-DA64F51C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688" y="3288474"/>
            <a:ext cx="4340268" cy="32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BAB9-5AF5-7C05-FDEB-C8602889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64" y="-107051"/>
            <a:ext cx="8596668" cy="1826581"/>
          </a:xfrm>
        </p:spPr>
        <p:txBody>
          <a:bodyPr/>
          <a:lstStyle/>
          <a:p>
            <a:r>
              <a:rPr lang="en-US" dirty="0"/>
              <a:t>SK Sigma Olomouc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6636E-58B1-7E59-767D-11611CDA7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39" y="1239366"/>
            <a:ext cx="8701051" cy="1225742"/>
          </a:xfrm>
        </p:spPr>
        <p:txBody>
          <a:bodyPr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SK Sigma Olomouc</a:t>
            </a:r>
            <a:r>
              <a:rPr lang="en-US" dirty="0">
                <a:ea typeface="+mn-lt"/>
                <a:cs typeface="+mn-lt"/>
              </a:rPr>
              <a:t> je </a:t>
            </a:r>
            <a:r>
              <a:rPr lang="en-US" dirty="0" err="1">
                <a:ea typeface="+mn-lt"/>
                <a:cs typeface="+mn-lt"/>
              </a:rPr>
              <a:t>český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futbalový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klub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ktorý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súčasnosti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hráva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najvyššej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českej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futbalovej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súťaži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Najväčším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medzinárodným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úspechom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klubu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štvrťfinále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Pohára</a:t>
            </a:r>
            <a:r>
              <a:rPr lang="en-US" dirty="0">
                <a:ea typeface="+mn-lt"/>
                <a:cs typeface="+mn-lt"/>
              </a:rPr>
              <a:t> UEFA zo </a:t>
            </a:r>
            <a:r>
              <a:rPr lang="en-US" dirty="0" err="1">
                <a:ea typeface="+mn-lt"/>
                <a:cs typeface="+mn-lt"/>
              </a:rPr>
              <a:t>sezóny</a:t>
            </a:r>
            <a:r>
              <a:rPr lang="en-US" dirty="0">
                <a:ea typeface="+mn-lt"/>
                <a:cs typeface="+mn-lt"/>
              </a:rPr>
              <a:t> 1991-92.</a:t>
            </a:r>
            <a:endParaRPr lang="en-US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2ACE9B8-7B4A-3BEB-7572-C6733EA4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36" y="2850715"/>
            <a:ext cx="3421693" cy="34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7638-EA70-3148-D2EB-C4CEEBCB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677" y="-274064"/>
            <a:ext cx="8596668" cy="1826581"/>
          </a:xfrm>
        </p:spPr>
        <p:txBody>
          <a:bodyPr/>
          <a:lstStyle/>
          <a:p>
            <a:r>
              <a:rPr lang="en-US" sz="3600" dirty="0"/>
              <a:t>HC Olomouc</a:t>
            </a:r>
            <a:endParaRPr lang="en-US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B4B00-46BA-A0CB-C40E-146D2CF3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048" y="1208051"/>
            <a:ext cx="8857626" cy="1382317"/>
          </a:xfrm>
        </p:spPr>
        <p:txBody>
          <a:bodyPr>
            <a:normAutofit fontScale="92500"/>
          </a:bodyPr>
          <a:lstStyle/>
          <a:p>
            <a:r>
              <a:rPr lang="en-US" b="1" dirty="0">
                <a:ea typeface="+mn-lt"/>
                <a:cs typeface="+mn-lt"/>
              </a:rPr>
              <a:t>HC Olomouc</a:t>
            </a:r>
            <a:r>
              <a:rPr lang="en-US" dirty="0">
                <a:ea typeface="+mn-lt"/>
                <a:cs typeface="+mn-lt"/>
              </a:rPr>
              <a:t> je </a:t>
            </a:r>
            <a:r>
              <a:rPr lang="en-US" dirty="0" err="1">
                <a:ea typeface="+mn-lt"/>
                <a:cs typeface="+mn-lt"/>
              </a:rPr>
              <a:t>český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hokejový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klub</a:t>
            </a:r>
            <a:r>
              <a:rPr lang="en-US" dirty="0">
                <a:ea typeface="+mn-lt"/>
                <a:cs typeface="+mn-lt"/>
              </a:rPr>
              <a:t>. V </a:t>
            </a:r>
            <a:r>
              <a:rPr lang="en-US" dirty="0" err="1">
                <a:ea typeface="+mn-lt"/>
                <a:cs typeface="+mn-lt"/>
              </a:rPr>
              <a:t>roku</a:t>
            </a:r>
            <a:r>
              <a:rPr lang="en-US" dirty="0">
                <a:ea typeface="+mn-lt"/>
                <a:cs typeface="+mn-lt"/>
              </a:rPr>
              <a:t> 1955 </a:t>
            </a:r>
            <a:r>
              <a:rPr lang="en-US" dirty="0" err="1">
                <a:ea typeface="+mn-lt"/>
                <a:cs typeface="+mn-lt"/>
              </a:rPr>
              <a:t>bol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založený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klub</a:t>
            </a:r>
            <a:r>
              <a:rPr lang="en-US" dirty="0">
                <a:ea typeface="+mn-lt"/>
                <a:cs typeface="+mn-lt"/>
              </a:rPr>
              <a:t> Spartak Moravia Olomouc, </a:t>
            </a:r>
            <a:r>
              <a:rPr lang="en-US" dirty="0" err="1">
                <a:ea typeface="+mn-lt"/>
                <a:cs typeface="+mn-lt"/>
              </a:rPr>
              <a:t>ktorý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hrával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krajskú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súťaž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hneď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prevej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sezóne</a:t>
            </a:r>
            <a:r>
              <a:rPr lang="en-US" dirty="0">
                <a:ea typeface="+mn-lt"/>
                <a:cs typeface="+mn-lt"/>
              </a:rPr>
              <a:t> ho </a:t>
            </a:r>
            <a:r>
              <a:rPr lang="en-US" dirty="0" err="1">
                <a:ea typeface="+mn-lt"/>
                <a:cs typeface="+mn-lt"/>
              </a:rPr>
              <a:t>vyhral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postúpil</a:t>
            </a:r>
            <a:r>
              <a:rPr lang="en-US" dirty="0">
                <a:ea typeface="+mn-lt"/>
                <a:cs typeface="+mn-lt"/>
              </a:rPr>
              <a:t> do 2. NHL. V </a:t>
            </a:r>
            <a:r>
              <a:rPr lang="en-US" dirty="0" err="1">
                <a:ea typeface="+mn-lt"/>
                <a:cs typeface="+mn-lt"/>
              </a:rPr>
              <a:t>roku</a:t>
            </a:r>
            <a:r>
              <a:rPr lang="en-US" dirty="0">
                <a:ea typeface="+mn-lt"/>
                <a:cs typeface="+mn-lt"/>
              </a:rPr>
              <a:t> 1971 </a:t>
            </a:r>
            <a:r>
              <a:rPr lang="en-US" dirty="0" err="1">
                <a:ea typeface="+mn-lt"/>
                <a:cs typeface="+mn-lt"/>
              </a:rPr>
              <a:t>klub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postúpil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aj</a:t>
            </a:r>
            <a:r>
              <a:rPr lang="en-US" dirty="0">
                <a:ea typeface="+mn-lt"/>
                <a:cs typeface="+mn-lt"/>
              </a:rPr>
              <a:t> do 1. NHL, v </a:t>
            </a:r>
            <a:r>
              <a:rPr lang="en-US" dirty="0" err="1">
                <a:ea typeface="+mn-lt"/>
                <a:cs typeface="+mn-lt"/>
              </a:rPr>
              <a:t>ktorej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hrával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až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roku</a:t>
            </a:r>
            <a:r>
              <a:rPr lang="en-US" dirty="0">
                <a:ea typeface="+mn-lt"/>
                <a:cs typeface="+mn-lt"/>
              </a:rPr>
              <a:t> 1991, </a:t>
            </a:r>
            <a:r>
              <a:rPr lang="en-US" dirty="0" err="1">
                <a:ea typeface="+mn-lt"/>
                <a:cs typeface="+mn-lt"/>
              </a:rPr>
              <a:t>keď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postúpil</a:t>
            </a:r>
            <a:r>
              <a:rPr lang="en-US" dirty="0">
                <a:ea typeface="+mn-lt"/>
                <a:cs typeface="+mn-lt"/>
              </a:rPr>
              <a:t> do </a:t>
            </a:r>
            <a:r>
              <a:rPr lang="en-US" dirty="0" err="1">
                <a:ea typeface="+mn-lt"/>
                <a:cs typeface="+mn-lt"/>
              </a:rPr>
              <a:t>česko-slovenskej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extraligy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060DD5A-3B38-2545-E6FD-655432667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561" y="2543175"/>
            <a:ext cx="2795783" cy="37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BE6B-A065-D970-0AF0-CA2A5525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13" y="1719662"/>
            <a:ext cx="8596668" cy="1826581"/>
          </a:xfrm>
        </p:spPr>
        <p:txBody>
          <a:bodyPr/>
          <a:lstStyle/>
          <a:p>
            <a:r>
              <a:rPr lang="en-US" dirty="0" err="1"/>
              <a:t>Ďakujem</a:t>
            </a:r>
            <a:r>
              <a:rPr lang="en-US" dirty="0"/>
              <a:t> za </a:t>
            </a:r>
            <a:r>
              <a:rPr lang="en-US" dirty="0" err="1"/>
              <a:t>pozornosť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EE79A-1785-219C-F46A-A5477BE9D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513" y="3942900"/>
            <a:ext cx="8596668" cy="860400"/>
          </a:xfrm>
        </p:spPr>
        <p:txBody>
          <a:bodyPr/>
          <a:lstStyle/>
          <a:p>
            <a:r>
              <a:rPr lang="en-US" dirty="0"/>
              <a:t>Lukáš Petro</a:t>
            </a:r>
          </a:p>
        </p:txBody>
      </p:sp>
    </p:spTree>
    <p:extLst>
      <p:ext uri="{BB962C8B-B14F-4D97-AF65-F5344CB8AC3E}">
        <p14:creationId xmlns:p14="http://schemas.microsoft.com/office/powerpoint/2010/main" val="12923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5AEB00-58FF-478C-AF8D-6BDE671C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b="1" dirty="0"/>
              <a:t>Obsah</a:t>
            </a:r>
            <a:r>
              <a:rPr lang="sk-SK" sz="4400" dirty="0"/>
              <a:t> </a:t>
            </a:r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Zástupný objekt pre obsah 2">
            <a:extLst>
              <a:ext uri="{FF2B5EF4-FFF2-40B4-BE49-F238E27FC236}">
                <a16:creationId xmlns:a16="http://schemas.microsoft.com/office/drawing/2014/main" id="{98E1A5DA-54E5-58C5-5A17-6220135BB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170040"/>
              </p:ext>
            </p:extLst>
          </p:nvPr>
        </p:nvGraphicFramePr>
        <p:xfrm>
          <a:off x="5334781" y="412813"/>
          <a:ext cx="6561845" cy="602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70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0F4B-6D87-C453-FD34-08E90E91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63" y="91278"/>
            <a:ext cx="8596668" cy="845376"/>
          </a:xfrm>
        </p:spPr>
        <p:txBody>
          <a:bodyPr/>
          <a:lstStyle/>
          <a:p>
            <a:pPr algn="ctr"/>
            <a:r>
              <a:rPr lang="en-US" dirty="0"/>
              <a:t>Olomouc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F6A54-E29B-4E98-8484-AF8860A84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513" y="1552517"/>
            <a:ext cx="9129024" cy="2259139"/>
          </a:xfrm>
        </p:spPr>
        <p:txBody>
          <a:bodyPr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Olomouc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en-US" dirty="0" err="1">
                <a:ea typeface="+mn-lt"/>
                <a:cs typeface="+mn-lt"/>
              </a:rPr>
              <a:t>hanácky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i="1" dirty="0" err="1">
                <a:ea typeface="+mn-lt"/>
                <a:cs typeface="+mn-lt"/>
              </a:rPr>
              <a:t>Holomóc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alebo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i="1" dirty="0" err="1">
                <a:ea typeface="+mn-lt"/>
                <a:cs typeface="+mn-lt"/>
              </a:rPr>
              <a:t>Olomóc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nem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i="1" dirty="0" err="1">
                <a:ea typeface="+mn-lt"/>
                <a:cs typeface="+mn-lt"/>
              </a:rPr>
              <a:t>Olmütz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poľ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i="1" dirty="0" err="1">
                <a:ea typeface="+mn-lt"/>
                <a:cs typeface="+mn-lt"/>
              </a:rPr>
              <a:t>Ołomuniec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maď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i="1" dirty="0" err="1">
                <a:ea typeface="+mn-lt"/>
                <a:cs typeface="+mn-lt"/>
              </a:rPr>
              <a:t>Alamóc</a:t>
            </a:r>
            <a:r>
              <a:rPr lang="en-US" dirty="0">
                <a:ea typeface="+mn-lt"/>
                <a:cs typeface="+mn-lt"/>
              </a:rPr>
              <a:t>, lat. </a:t>
            </a:r>
            <a:r>
              <a:rPr lang="en-US" i="1" dirty="0" err="1">
                <a:ea typeface="+mn-lt"/>
                <a:cs typeface="+mn-lt"/>
              </a:rPr>
              <a:t>Olomucium</a:t>
            </a:r>
            <a:r>
              <a:rPr lang="en-US" dirty="0">
                <a:ea typeface="+mn-lt"/>
                <a:cs typeface="+mn-lt"/>
              </a:rPr>
              <a:t>) je </a:t>
            </a:r>
            <a:r>
              <a:rPr lang="en-US" dirty="0" err="1">
                <a:ea typeface="+mn-lt"/>
                <a:cs typeface="+mn-lt"/>
              </a:rPr>
              <a:t>štatutárne</a:t>
            </a:r>
            <a:r>
              <a:rPr lang="en-US" dirty="0">
                <a:ea typeface="+mn-lt"/>
                <a:cs typeface="+mn-lt"/>
              </a:rPr>
              <a:t> mesto v </a:t>
            </a:r>
            <a:r>
              <a:rPr lang="en-US" dirty="0" err="1">
                <a:ea typeface="+mn-lt"/>
                <a:cs typeface="+mn-lt"/>
              </a:rPr>
              <a:t>Česku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rozkladajúce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strednej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Morave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hlavné</a:t>
            </a:r>
            <a:r>
              <a:rPr lang="en-US" dirty="0">
                <a:ea typeface="+mn-lt"/>
                <a:cs typeface="+mn-lt"/>
              </a:rPr>
              <a:t> mesto </a:t>
            </a:r>
            <a:r>
              <a:rPr lang="en-US" dirty="0" err="1">
                <a:ea typeface="+mn-lt"/>
                <a:cs typeface="+mn-lt"/>
              </a:rPr>
              <a:t>Olomouckého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kraja</a:t>
            </a:r>
            <a:r>
              <a:rPr lang="en-US" dirty="0">
                <a:ea typeface="+mn-lt"/>
                <a:cs typeface="+mn-lt"/>
              </a:rPr>
              <a:t> a </a:t>
            </a:r>
            <a:r>
              <a:rPr lang="en-US" dirty="0" err="1">
                <a:ea typeface="+mn-lt"/>
                <a:cs typeface="+mn-lt"/>
              </a:rPr>
              <a:t>univerzitné</a:t>
            </a:r>
            <a:r>
              <a:rPr lang="en-US" dirty="0">
                <a:ea typeface="+mn-lt"/>
                <a:cs typeface="+mn-lt"/>
              </a:rPr>
              <a:t> mesto. Je </a:t>
            </a:r>
            <a:r>
              <a:rPr lang="en-US" dirty="0" err="1">
                <a:ea typeface="+mn-lt"/>
                <a:cs typeface="+mn-lt"/>
              </a:rPr>
              <a:t>metropolou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Hanej</a:t>
            </a:r>
            <a:r>
              <a:rPr lang="en-US" dirty="0">
                <a:ea typeface="+mn-lt"/>
                <a:cs typeface="+mn-lt"/>
              </a:rPr>
              <a:t> a </a:t>
            </a:r>
            <a:r>
              <a:rPr lang="en-US" dirty="0" err="1">
                <a:ea typeface="+mn-lt"/>
                <a:cs typeface="+mn-lt"/>
              </a:rPr>
              <a:t>historickou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metropolou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celej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Moravy</a:t>
            </a:r>
            <a:r>
              <a:rPr lang="en-US" dirty="0">
                <a:ea typeface="+mn-lt"/>
                <a:cs typeface="+mn-lt"/>
              </a:rPr>
              <a:t>. V </a:t>
            </a:r>
            <a:r>
              <a:rPr lang="en-US" dirty="0" err="1">
                <a:ea typeface="+mn-lt"/>
                <a:cs typeface="+mn-lt"/>
              </a:rPr>
              <a:t>meste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žilo</a:t>
            </a:r>
            <a:r>
              <a:rPr lang="en-US" dirty="0">
                <a:ea typeface="+mn-lt"/>
                <a:cs typeface="+mn-lt"/>
              </a:rPr>
              <a:t> 1. </a:t>
            </a:r>
            <a:r>
              <a:rPr lang="en-US" dirty="0" err="1">
                <a:ea typeface="+mn-lt"/>
                <a:cs typeface="+mn-lt"/>
              </a:rPr>
              <a:t>januára</a:t>
            </a:r>
            <a:r>
              <a:rPr lang="en-US" dirty="0">
                <a:ea typeface="+mn-lt"/>
                <a:cs typeface="+mn-lt"/>
              </a:rPr>
              <a:t> 2019 </a:t>
            </a:r>
            <a:r>
              <a:rPr lang="en-US" dirty="0" err="1">
                <a:ea typeface="+mn-lt"/>
                <a:cs typeface="+mn-lt"/>
              </a:rPr>
              <a:t>podľa</a:t>
            </a:r>
            <a:r>
              <a:rPr lang="en-US" dirty="0">
                <a:ea typeface="+mn-lt"/>
                <a:cs typeface="+mn-lt"/>
              </a:rPr>
              <a:t> ČŠÚ 100 523 </a:t>
            </a:r>
            <a:r>
              <a:rPr lang="en-US" dirty="0" err="1">
                <a:ea typeface="+mn-lt"/>
                <a:cs typeface="+mn-lt"/>
              </a:rPr>
              <a:t>obyvateľov</a:t>
            </a:r>
            <a:r>
              <a:rPr lang="en-US" dirty="0">
                <a:ea typeface="+mn-lt"/>
                <a:cs typeface="+mn-lt"/>
              </a:rPr>
              <a:t>, Olomouc je </a:t>
            </a:r>
            <a:r>
              <a:rPr lang="en-US" dirty="0" err="1">
                <a:ea typeface="+mn-lt"/>
                <a:cs typeface="+mn-lt"/>
              </a:rPr>
              <a:t>tak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šiestym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najľudnatejším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mestom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krajine</a:t>
            </a:r>
            <a:r>
              <a:rPr lang="en-US" dirty="0">
                <a:ea typeface="+mn-lt"/>
                <a:cs typeface="+mn-lt"/>
              </a:rPr>
              <a:t>. V </a:t>
            </a:r>
            <a:r>
              <a:rPr lang="en-US" dirty="0" err="1">
                <a:ea typeface="+mn-lt"/>
                <a:cs typeface="+mn-lt"/>
              </a:rPr>
              <a:t>širšej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aglomerácii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mesta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žije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zhruba</a:t>
            </a:r>
            <a:r>
              <a:rPr lang="en-US" dirty="0">
                <a:ea typeface="+mn-lt"/>
                <a:cs typeface="+mn-lt"/>
              </a:rPr>
              <a:t> 450 </a:t>
            </a:r>
            <a:r>
              <a:rPr lang="en-US" dirty="0" err="1">
                <a:ea typeface="+mn-lt"/>
                <a:cs typeface="+mn-lt"/>
              </a:rPr>
              <a:t>tisíc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ľudí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6E8856-5CCD-3EAD-88B0-4B08C78B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085" y="3807032"/>
            <a:ext cx="4423775" cy="28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2D5A-3350-0E9F-2C80-14EB3E98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-169681"/>
            <a:ext cx="8596668" cy="1826581"/>
          </a:xfrm>
        </p:spPr>
        <p:txBody>
          <a:bodyPr/>
          <a:lstStyle/>
          <a:p>
            <a:r>
              <a:rPr lang="en-US" dirty="0" err="1"/>
              <a:t>Katedrála</a:t>
            </a:r>
            <a:r>
              <a:rPr lang="en-US" dirty="0"/>
              <a:t> </a:t>
            </a:r>
            <a:r>
              <a:rPr lang="en-US" dirty="0" err="1"/>
              <a:t>svätého</a:t>
            </a:r>
            <a:r>
              <a:rPr lang="en-US" dirty="0"/>
              <a:t> Václava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0BF3-E86E-2C85-810D-3A348D77F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53" y="1583832"/>
            <a:ext cx="8596668" cy="860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ea typeface="+mn-lt"/>
                <a:cs typeface="+mn-lt"/>
              </a:rPr>
              <a:t>Katedrála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svätého</a:t>
            </a:r>
            <a:r>
              <a:rPr lang="en-US" b="1" dirty="0">
                <a:ea typeface="+mn-lt"/>
                <a:cs typeface="+mn-lt"/>
              </a:rPr>
              <a:t> Václava</a:t>
            </a:r>
            <a:r>
              <a:rPr lang="en-US" dirty="0">
                <a:ea typeface="+mn-lt"/>
                <a:cs typeface="+mn-lt"/>
              </a:rPr>
              <a:t> v </a:t>
            </a:r>
            <a:r>
              <a:rPr lang="en-US" dirty="0" err="1">
                <a:ea typeface="+mn-lt"/>
                <a:cs typeface="+mn-lt"/>
              </a:rPr>
              <a:t>moravskom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meste</a:t>
            </a:r>
            <a:r>
              <a:rPr lang="en-US" dirty="0">
                <a:ea typeface="+mn-lt"/>
                <a:cs typeface="+mn-lt"/>
              </a:rPr>
              <a:t> Olomouc je </a:t>
            </a:r>
            <a:r>
              <a:rPr lang="en-US" dirty="0" err="1">
                <a:ea typeface="+mn-lt"/>
                <a:cs typeface="+mn-lt"/>
              </a:rPr>
              <a:t>hlavnou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dominantou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tohto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mesta</a:t>
            </a:r>
            <a:r>
              <a:rPr lang="en-US" dirty="0">
                <a:ea typeface="+mn-lt"/>
                <a:cs typeface="+mn-lt"/>
              </a:rPr>
              <a:t>. Je </a:t>
            </a:r>
            <a:r>
              <a:rPr lang="en-US" dirty="0" err="1">
                <a:ea typeface="+mn-lt"/>
                <a:cs typeface="+mn-lt"/>
              </a:rPr>
              <a:t>centrom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rímskokatolíckej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olomouckej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arcidiecézy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4" name="Picture 4" descr="A picture containing building, outdoor, sky, church&#10;&#10;Description automatically generated">
            <a:extLst>
              <a:ext uri="{FF2B5EF4-FFF2-40B4-BE49-F238E27FC236}">
                <a16:creationId xmlns:a16="http://schemas.microsoft.com/office/drawing/2014/main" id="{B45FC35A-7D9D-1AC6-4709-A2BD4ED5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921" y="2313952"/>
            <a:ext cx="3202487" cy="43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BD53-C80E-0144-763D-F86155A9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47" y="-754229"/>
            <a:ext cx="8596668" cy="1826581"/>
          </a:xfrm>
        </p:spPr>
        <p:txBody>
          <a:bodyPr/>
          <a:lstStyle/>
          <a:p>
            <a:r>
              <a:rPr lang="en-US" dirty="0" err="1"/>
              <a:t>Chrám</a:t>
            </a:r>
            <a:r>
              <a:rPr lang="en-US" dirty="0"/>
              <a:t> </a:t>
            </a:r>
            <a:r>
              <a:rPr lang="en-US" dirty="0" err="1"/>
              <a:t>svätého</a:t>
            </a:r>
            <a:r>
              <a:rPr lang="en-US" dirty="0"/>
              <a:t> </a:t>
            </a:r>
            <a:r>
              <a:rPr lang="en-US" dirty="0" err="1"/>
              <a:t>Gorazda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B3C0C-1E79-2432-F8EF-C41F4A85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801" y="1448133"/>
            <a:ext cx="8596668" cy="860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ea typeface="+mn-lt"/>
                <a:cs typeface="+mn-lt"/>
              </a:rPr>
              <a:t>Chrám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svätého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Gorazda</a:t>
            </a:r>
            <a:r>
              <a:rPr lang="en-US" dirty="0">
                <a:ea typeface="+mn-lt"/>
                <a:cs typeface="+mn-lt"/>
              </a:rPr>
              <a:t> v </a:t>
            </a:r>
            <a:r>
              <a:rPr lang="en-US" dirty="0" err="1">
                <a:ea typeface="+mn-lt"/>
                <a:cs typeface="+mn-lt"/>
              </a:rPr>
              <a:t>moravskom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meste</a:t>
            </a:r>
            <a:r>
              <a:rPr lang="en-US" dirty="0">
                <a:ea typeface="+mn-lt"/>
                <a:cs typeface="+mn-lt"/>
              </a:rPr>
              <a:t> Olomouc je </a:t>
            </a:r>
            <a:r>
              <a:rPr lang="en-US" dirty="0" err="1">
                <a:ea typeface="+mn-lt"/>
                <a:cs typeface="+mn-lt"/>
              </a:rPr>
              <a:t>katedrálnym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chrámom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pravoslávnej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cirkvi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olomoucko-brnianskej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eparchie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Pravoslávnej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cirkvi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Česku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Slovensku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Nachádza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Gorazdovom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námestí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4" name="Picture 4" descr="A picture containing building, outdoor, sky, tower&#10;&#10;Description automatically generated">
            <a:extLst>
              <a:ext uri="{FF2B5EF4-FFF2-40B4-BE49-F238E27FC236}">
                <a16:creationId xmlns:a16="http://schemas.microsoft.com/office/drawing/2014/main" id="{BF5FEFF5-42AE-02CF-0D95-6DA46E5D8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703" y="2478066"/>
            <a:ext cx="271034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8CD8-7FBB-4ADA-F095-E342C83B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70" y="-378448"/>
            <a:ext cx="8596668" cy="1826581"/>
          </a:xfrm>
        </p:spPr>
        <p:txBody>
          <a:bodyPr/>
          <a:lstStyle/>
          <a:p>
            <a:r>
              <a:rPr lang="en-US" dirty="0" err="1"/>
              <a:t>Arcibiskupský</a:t>
            </a:r>
            <a:r>
              <a:rPr lang="en-US" dirty="0"/>
              <a:t> </a:t>
            </a:r>
            <a:r>
              <a:rPr lang="en-US" dirty="0" err="1"/>
              <a:t>palác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0472B-2EE9-A026-722F-6BC53AF7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362" y="1343749"/>
            <a:ext cx="9014202" cy="154933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>
                <a:ea typeface="+mn-lt"/>
                <a:cs typeface="+mn-lt"/>
              </a:rPr>
              <a:t>Arcibiskupský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en-US" dirty="0" err="1">
                <a:ea typeface="+mn-lt"/>
                <a:cs typeface="+mn-lt"/>
              </a:rPr>
              <a:t>predtým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biskupský</a:t>
            </a:r>
            <a:r>
              <a:rPr lang="en-US" dirty="0">
                <a:ea typeface="+mn-lt"/>
                <a:cs typeface="+mn-lt"/>
              </a:rPr>
              <a:t>) </a:t>
            </a:r>
            <a:r>
              <a:rPr lang="en-US" b="1" dirty="0" err="1">
                <a:ea typeface="+mn-lt"/>
                <a:cs typeface="+mn-lt"/>
              </a:rPr>
              <a:t>palác</a:t>
            </a:r>
            <a:r>
              <a:rPr lang="en-US" dirty="0">
                <a:ea typeface="+mn-lt"/>
                <a:cs typeface="+mn-lt"/>
              </a:rPr>
              <a:t> v </a:t>
            </a:r>
            <a:r>
              <a:rPr lang="en-US" dirty="0" err="1">
                <a:ea typeface="+mn-lt"/>
                <a:cs typeface="+mn-lt"/>
              </a:rPr>
              <a:t>Olomouci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najrozsiahlejší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rezidečný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objekt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historickom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jadre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mesta</a:t>
            </a:r>
            <a:r>
              <a:rPr lang="en-US" dirty="0">
                <a:ea typeface="+mn-lt"/>
                <a:cs typeface="+mn-lt"/>
              </a:rPr>
              <a:t> Olomouc. Je to v </a:t>
            </a:r>
            <a:r>
              <a:rPr lang="en-US" dirty="0" err="1">
                <a:ea typeface="+mn-lt"/>
                <a:cs typeface="+mn-lt"/>
              </a:rPr>
              <a:t>poradí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štvrtá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rezidencia</a:t>
            </a:r>
            <a:r>
              <a:rPr lang="en-US" baseline="30000" dirty="0">
                <a:ea typeface="+mn-lt"/>
                <a:cs typeface="+mn-lt"/>
                <a:hlinkClick r:id="rId2"/>
              </a:rPr>
              <a:t>[1]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olomouckých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biskupov</a:t>
            </a:r>
            <a:r>
              <a:rPr lang="en-US" dirty="0">
                <a:ea typeface="+mn-lt"/>
                <a:cs typeface="+mn-lt"/>
              </a:rPr>
              <a:t> a </a:t>
            </a:r>
            <a:r>
              <a:rPr lang="en-US" dirty="0" err="1">
                <a:ea typeface="+mn-lt"/>
                <a:cs typeface="+mn-lt"/>
              </a:rPr>
              <a:t>bol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postavený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pôvodne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renesančný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palác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biskupom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Stanislavom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Turzom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Tento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renesančný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palác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dokončený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biskupom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Dubraviom</a:t>
            </a:r>
            <a:r>
              <a:rPr lang="en-US" dirty="0">
                <a:ea typeface="+mn-lt"/>
                <a:cs typeface="+mn-lt"/>
              </a:rPr>
              <a:t> a </a:t>
            </a:r>
            <a:r>
              <a:rPr lang="en-US" dirty="0" err="1">
                <a:ea typeface="+mn-lt"/>
                <a:cs typeface="+mn-lt"/>
              </a:rPr>
              <a:t>ďalej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upravovaný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biskupom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Pavlovským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sklonku</a:t>
            </a:r>
            <a:r>
              <a:rPr lang="en-US" dirty="0">
                <a:ea typeface="+mn-lt"/>
                <a:cs typeface="+mn-lt"/>
              </a:rPr>
              <a:t> 16. </a:t>
            </a:r>
            <a:r>
              <a:rPr lang="en-US" dirty="0" err="1">
                <a:ea typeface="+mn-lt"/>
                <a:cs typeface="+mn-lt"/>
              </a:rPr>
              <a:t>storočia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bol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zdevastovaný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počas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tridsaťročnej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vojny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najmä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počas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švédskej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okupácie</a:t>
            </a:r>
            <a:r>
              <a:rPr lang="en-US" dirty="0">
                <a:ea typeface="+mn-lt"/>
                <a:cs typeface="+mn-lt"/>
              </a:rPr>
              <a:t> Olomouca v </a:t>
            </a:r>
            <a:r>
              <a:rPr lang="en-US" dirty="0" err="1">
                <a:ea typeface="+mn-lt"/>
                <a:cs typeface="+mn-lt"/>
              </a:rPr>
              <a:t>rokoch</a:t>
            </a:r>
            <a:r>
              <a:rPr lang="en-US" dirty="0">
                <a:ea typeface="+mn-lt"/>
                <a:cs typeface="+mn-lt"/>
              </a:rPr>
              <a:t> 1642-1650.</a:t>
            </a:r>
            <a:endParaRPr lang="en-US" dirty="0"/>
          </a:p>
        </p:txBody>
      </p:sp>
      <p:pic>
        <p:nvPicPr>
          <p:cNvPr id="4" name="Picture 4" descr="A picture containing building, road, outdoor, street&#10;&#10;Description automatically generated">
            <a:extLst>
              <a:ext uri="{FF2B5EF4-FFF2-40B4-BE49-F238E27FC236}">
                <a16:creationId xmlns:a16="http://schemas.microsoft.com/office/drawing/2014/main" id="{67CFF99A-BD26-C224-4C94-17532A79E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682" y="2791216"/>
            <a:ext cx="2623103" cy="39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ED4F-2F83-006E-1302-DA57FA34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43" y="-242749"/>
            <a:ext cx="8596668" cy="1826581"/>
          </a:xfrm>
        </p:spPr>
        <p:txBody>
          <a:bodyPr/>
          <a:lstStyle/>
          <a:p>
            <a:r>
              <a:rPr lang="en-US" dirty="0" err="1"/>
              <a:t>Vlastivedné</a:t>
            </a:r>
            <a:r>
              <a:rPr lang="en-US" dirty="0"/>
              <a:t> </a:t>
            </a:r>
            <a:r>
              <a:rPr lang="en-US" dirty="0" err="1"/>
              <a:t>múzeum</a:t>
            </a:r>
            <a:r>
              <a:rPr lang="en-US" dirty="0"/>
              <a:t> v </a:t>
            </a:r>
            <a:r>
              <a:rPr lang="en-US" dirty="0" err="1"/>
              <a:t>Olomouci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24521-6F41-C208-BEF6-C2E05E8B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56" y="1531640"/>
            <a:ext cx="7772039" cy="199818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ea typeface="+mn-lt"/>
                <a:cs typeface="+mn-lt"/>
              </a:rPr>
              <a:t>Vlastivedné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múzeum</a:t>
            </a:r>
            <a:r>
              <a:rPr lang="en-US" dirty="0">
                <a:ea typeface="+mn-lt"/>
                <a:cs typeface="+mn-lt"/>
              </a:rPr>
              <a:t> v </a:t>
            </a:r>
            <a:r>
              <a:rPr lang="en-US" dirty="0" err="1">
                <a:ea typeface="+mn-lt"/>
                <a:cs typeface="+mn-lt"/>
              </a:rPr>
              <a:t>Olomouci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vzniklo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roku</a:t>
            </a:r>
            <a:r>
              <a:rPr lang="en-US" dirty="0">
                <a:ea typeface="+mn-lt"/>
                <a:cs typeface="+mn-lt"/>
              </a:rPr>
              <a:t> 1883, </a:t>
            </a:r>
            <a:r>
              <a:rPr lang="en-US" dirty="0" err="1">
                <a:ea typeface="+mn-lt"/>
                <a:cs typeface="+mn-lt"/>
              </a:rPr>
              <a:t>kedy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založený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i="1" dirty="0" err="1">
                <a:ea typeface="+mn-lt"/>
                <a:cs typeface="+mn-lt"/>
              </a:rPr>
              <a:t>Vlastenecký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spolek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muzejní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ktorý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súčasne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zriadil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svoje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spolkové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múzeum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prvé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české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múzeum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Morave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Hlavnými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zakladateľmi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múzea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okrem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iných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významný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archeológ</a:t>
            </a:r>
            <a:r>
              <a:rPr lang="en-US" dirty="0">
                <a:ea typeface="+mn-lt"/>
                <a:cs typeface="+mn-lt"/>
              </a:rPr>
              <a:t> a </a:t>
            </a:r>
            <a:r>
              <a:rPr lang="en-US" dirty="0" err="1">
                <a:ea typeface="+mn-lt"/>
                <a:cs typeface="+mn-lt"/>
              </a:rPr>
              <a:t>antropológ</a:t>
            </a:r>
            <a:r>
              <a:rPr lang="en-US" dirty="0">
                <a:ea typeface="+mn-lt"/>
                <a:cs typeface="+mn-lt"/>
              </a:rPr>
              <a:t> Jindřich Wankel (1821-1897), </a:t>
            </a:r>
            <a:r>
              <a:rPr lang="en-US" dirty="0" err="1">
                <a:ea typeface="+mn-lt"/>
                <a:cs typeface="+mn-lt"/>
              </a:rPr>
              <a:t>spisovateľ</a:t>
            </a:r>
            <a:r>
              <a:rPr lang="en-US" dirty="0">
                <a:ea typeface="+mn-lt"/>
                <a:cs typeface="+mn-lt"/>
              </a:rPr>
              <a:t> a </a:t>
            </a:r>
            <a:r>
              <a:rPr lang="en-US" dirty="0" err="1">
                <a:ea typeface="+mn-lt"/>
                <a:cs typeface="+mn-lt"/>
              </a:rPr>
              <a:t>vlastivedný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pracovník</a:t>
            </a:r>
            <a:r>
              <a:rPr lang="en-US" dirty="0">
                <a:ea typeface="+mn-lt"/>
                <a:cs typeface="+mn-lt"/>
              </a:rPr>
              <a:t> Jan Havelka (1839-1886), </a:t>
            </a:r>
            <a:r>
              <a:rPr lang="en-US" dirty="0" err="1">
                <a:ea typeface="+mn-lt"/>
                <a:cs typeface="+mn-lt"/>
              </a:rPr>
              <a:t>sliezsky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buditeľ</a:t>
            </a:r>
            <a:r>
              <a:rPr lang="en-US" dirty="0">
                <a:ea typeface="+mn-lt"/>
                <a:cs typeface="+mn-lt"/>
              </a:rPr>
              <a:t> a </a:t>
            </a:r>
            <a:r>
              <a:rPr lang="en-US" dirty="0" err="1">
                <a:ea typeface="+mn-lt"/>
                <a:cs typeface="+mn-lt"/>
              </a:rPr>
              <a:t>historik</a:t>
            </a:r>
            <a:r>
              <a:rPr lang="en-US" dirty="0">
                <a:ea typeface="+mn-lt"/>
                <a:cs typeface="+mn-lt"/>
              </a:rPr>
              <a:t> Vincenc Prasek (1843-1912), a </a:t>
            </a:r>
            <a:r>
              <a:rPr lang="en-US" dirty="0" err="1">
                <a:ea typeface="+mn-lt"/>
                <a:cs typeface="+mn-lt"/>
              </a:rPr>
              <a:t>tiež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vlastenecký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kňaz</a:t>
            </a:r>
            <a:r>
              <a:rPr lang="en-US" dirty="0">
                <a:ea typeface="+mn-lt"/>
                <a:cs typeface="+mn-lt"/>
              </a:rPr>
              <a:t> a </a:t>
            </a:r>
            <a:r>
              <a:rPr lang="en-US" dirty="0" err="1">
                <a:ea typeface="+mn-lt"/>
                <a:cs typeface="+mn-lt"/>
              </a:rPr>
              <a:t>etnograf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Ignát</a:t>
            </a:r>
            <a:r>
              <a:rPr lang="en-US" dirty="0">
                <a:ea typeface="+mn-lt"/>
                <a:cs typeface="+mn-lt"/>
              </a:rPr>
              <a:t> Wurm (1825-1911).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A picture containing sky, building, outdoor&#10;&#10;Description automatically generated">
            <a:extLst>
              <a:ext uri="{FF2B5EF4-FFF2-40B4-BE49-F238E27FC236}">
                <a16:creationId xmlns:a16="http://schemas.microsoft.com/office/drawing/2014/main" id="{87242CF5-F88B-0805-321E-F324E163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21" y="2843408"/>
            <a:ext cx="2601415" cy="39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EB0C-6290-AEDE-7708-6B1D9543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458" y="-336695"/>
            <a:ext cx="8596668" cy="1826581"/>
          </a:xfrm>
        </p:spPr>
        <p:txBody>
          <a:bodyPr/>
          <a:lstStyle/>
          <a:p>
            <a:r>
              <a:rPr lang="en-US" dirty="0" err="1"/>
              <a:t>Pevnost</a:t>
            </a:r>
            <a:r>
              <a:rPr lang="en-US" dirty="0"/>
              <a:t> </a:t>
            </a:r>
            <a:r>
              <a:rPr lang="en-US" dirty="0" err="1"/>
              <a:t>poznání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A581A-9961-0E3C-EB5B-6F844F1A1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87" y="884462"/>
            <a:ext cx="9014202" cy="1570208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ea typeface="+mn-lt"/>
                <a:cs typeface="+mn-lt"/>
              </a:rPr>
              <a:t>Pevnost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poznání</a:t>
            </a:r>
            <a:r>
              <a:rPr lang="en-US" dirty="0">
                <a:ea typeface="+mn-lt"/>
                <a:cs typeface="+mn-lt"/>
              </a:rPr>
              <a:t> je </a:t>
            </a:r>
            <a:r>
              <a:rPr lang="en-US" dirty="0" err="1">
                <a:ea typeface="+mn-lt"/>
                <a:cs typeface="+mn-lt"/>
              </a:rPr>
              <a:t>interaktívne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múzeum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vedy</a:t>
            </a:r>
            <a:r>
              <a:rPr lang="en-US" dirty="0">
                <a:ea typeface="+mn-lt"/>
                <a:cs typeface="+mn-lt"/>
              </a:rPr>
              <a:t> v </a:t>
            </a:r>
            <a:r>
              <a:rPr lang="en-US" dirty="0" err="1">
                <a:ea typeface="+mn-lt"/>
                <a:cs typeface="+mn-lt"/>
              </a:rPr>
              <a:t>Olomouci</a:t>
            </a:r>
            <a:r>
              <a:rPr lang="en-US" dirty="0">
                <a:ea typeface="+mn-lt"/>
                <a:cs typeface="+mn-lt"/>
              </a:rPr>
              <a:t>. Bolo </a:t>
            </a:r>
            <a:r>
              <a:rPr lang="en-US" dirty="0" err="1">
                <a:ea typeface="+mn-lt"/>
                <a:cs typeface="+mn-lt"/>
              </a:rPr>
              <a:t>otvorené</a:t>
            </a:r>
            <a:r>
              <a:rPr lang="en-US" dirty="0">
                <a:ea typeface="+mn-lt"/>
                <a:cs typeface="+mn-lt"/>
              </a:rPr>
              <a:t> 16. </a:t>
            </a:r>
            <a:r>
              <a:rPr lang="en-US" dirty="0" err="1">
                <a:ea typeface="+mn-lt"/>
                <a:cs typeface="+mn-lt"/>
              </a:rPr>
              <a:t>apríla</a:t>
            </a:r>
            <a:r>
              <a:rPr lang="en-US" dirty="0">
                <a:ea typeface="+mn-lt"/>
                <a:cs typeface="+mn-lt"/>
              </a:rPr>
              <a:t> 2015. </a:t>
            </a:r>
            <a:r>
              <a:rPr lang="en-US" dirty="0" err="1">
                <a:ea typeface="+mn-lt"/>
                <a:cs typeface="+mn-lt"/>
              </a:rPr>
              <a:t>Múzeum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založila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Prírodovedecká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fakulta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Univerzity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Palackého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Múzeum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súčasťou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univerzity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čo</a:t>
            </a:r>
            <a:r>
              <a:rPr lang="en-US" dirty="0">
                <a:ea typeface="+mn-lt"/>
                <a:cs typeface="+mn-lt"/>
              </a:rPr>
              <a:t> je v </a:t>
            </a:r>
            <a:r>
              <a:rPr lang="en-US" dirty="0" err="1">
                <a:ea typeface="+mn-lt"/>
                <a:cs typeface="+mn-lt"/>
              </a:rPr>
              <a:t>Česku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výnimkou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>
                <a:ea typeface="+mn-lt"/>
                <a:cs typeface="+mn-lt"/>
              </a:rPr>
              <a:t>Väčšina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zamestnancov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pevnosti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sú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odborníci</a:t>
            </a:r>
            <a:r>
              <a:rPr lang="en-US" dirty="0">
                <a:ea typeface="+mn-lt"/>
                <a:cs typeface="+mn-lt"/>
              </a:rPr>
              <a:t> z </a:t>
            </a:r>
            <a:r>
              <a:rPr lang="en-US" dirty="0" err="1">
                <a:ea typeface="+mn-lt"/>
                <a:cs typeface="+mn-lt"/>
              </a:rPr>
              <a:t>Prírodovedeckej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fakulty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univerzity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>
                <a:ea typeface="+mn-lt"/>
                <a:cs typeface="+mn-lt"/>
              </a:rPr>
              <a:t>Riaditeľom</a:t>
            </a:r>
            <a:r>
              <a:rPr lang="en-US" dirty="0">
                <a:ea typeface="+mn-lt"/>
                <a:cs typeface="+mn-lt"/>
              </a:rPr>
              <a:t> je Matěj </a:t>
            </a:r>
            <a:r>
              <a:rPr lang="en-US" dirty="0" err="1">
                <a:ea typeface="+mn-lt"/>
                <a:cs typeface="+mn-lt"/>
              </a:rPr>
              <a:t>Dostálek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4" name="Picture 4" descr="A picture containing building, outdoor, sky, water&#10;&#10;Description automatically generated">
            <a:extLst>
              <a:ext uri="{FF2B5EF4-FFF2-40B4-BE49-F238E27FC236}">
                <a16:creationId xmlns:a16="http://schemas.microsoft.com/office/drawing/2014/main" id="{BE5AA4DC-1219-A531-F1F1-10137CA8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90" y="2652899"/>
            <a:ext cx="4757802" cy="35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78D02-937E-44EB-E3D6-8579651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60" y="-221873"/>
            <a:ext cx="8596668" cy="1826581"/>
          </a:xfrm>
        </p:spPr>
        <p:txBody>
          <a:bodyPr/>
          <a:lstStyle/>
          <a:p>
            <a:r>
              <a:rPr lang="en-US" dirty="0" err="1"/>
              <a:t>Vedecká</a:t>
            </a:r>
            <a:r>
              <a:rPr lang="en-US" dirty="0"/>
              <a:t> </a:t>
            </a:r>
            <a:r>
              <a:rPr lang="en-US" dirty="0" err="1"/>
              <a:t>knižnica</a:t>
            </a:r>
            <a:r>
              <a:rPr lang="en-US" dirty="0"/>
              <a:t> v </a:t>
            </a:r>
            <a:r>
              <a:rPr lang="en-US" dirty="0" err="1"/>
              <a:t>Olomouci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F3206-1ED7-954B-A7C4-357EBF044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239" y="1270681"/>
            <a:ext cx="9055955" cy="2102564"/>
          </a:xfrm>
        </p:spPr>
        <p:txBody>
          <a:bodyPr>
            <a:normAutofit/>
          </a:bodyPr>
          <a:lstStyle/>
          <a:p>
            <a:r>
              <a:rPr lang="en-US" b="1" dirty="0" err="1">
                <a:ea typeface="+mn-lt"/>
                <a:cs typeface="+mn-lt"/>
              </a:rPr>
              <a:t>Vedecká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knižnica</a:t>
            </a:r>
            <a:r>
              <a:rPr lang="en-US" b="1" dirty="0">
                <a:ea typeface="+mn-lt"/>
                <a:cs typeface="+mn-lt"/>
              </a:rPr>
              <a:t> v </a:t>
            </a:r>
            <a:r>
              <a:rPr lang="en-US" b="1" dirty="0" err="1">
                <a:ea typeface="+mn-lt"/>
                <a:cs typeface="+mn-lt"/>
              </a:rPr>
              <a:t>Olomouci</a:t>
            </a:r>
            <a:r>
              <a:rPr lang="en-US" dirty="0">
                <a:ea typeface="+mn-lt"/>
                <a:cs typeface="+mn-lt"/>
              </a:rPr>
              <a:t> je </a:t>
            </a:r>
            <a:r>
              <a:rPr lang="en-US" dirty="0" err="1">
                <a:ea typeface="+mn-lt"/>
                <a:cs typeface="+mn-lt"/>
              </a:rPr>
              <a:t>vedecká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knižnica</a:t>
            </a:r>
            <a:r>
              <a:rPr lang="en-US" dirty="0">
                <a:ea typeface="+mn-lt"/>
                <a:cs typeface="+mn-lt"/>
              </a:rPr>
              <a:t> so </a:t>
            </a:r>
            <a:r>
              <a:rPr lang="en-US" dirty="0" err="1">
                <a:ea typeface="+mn-lt"/>
                <a:cs typeface="+mn-lt"/>
              </a:rPr>
              <a:t>sídlom</a:t>
            </a:r>
            <a:r>
              <a:rPr lang="en-US" dirty="0">
                <a:ea typeface="+mn-lt"/>
                <a:cs typeface="+mn-lt"/>
              </a:rPr>
              <a:t> v </a:t>
            </a:r>
            <a:r>
              <a:rPr lang="en-US" dirty="0" err="1">
                <a:ea typeface="+mn-lt"/>
                <a:cs typeface="+mn-lt"/>
              </a:rPr>
              <a:t>štatutárnom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meste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Olomouci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Radí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medzi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najvýznamnejšie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knižnice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území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Česka</a:t>
            </a:r>
            <a:r>
              <a:rPr lang="en-US" dirty="0">
                <a:ea typeface="+mn-lt"/>
                <a:cs typeface="+mn-lt"/>
              </a:rPr>
              <a:t> s </a:t>
            </a:r>
            <a:r>
              <a:rPr lang="en-US" dirty="0" err="1">
                <a:ea typeface="+mn-lt"/>
                <a:cs typeface="+mn-lt"/>
              </a:rPr>
              <a:t>unikátnym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súborom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historických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fondov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Tento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súbor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tvorí</a:t>
            </a:r>
            <a:r>
              <a:rPr lang="en-US" dirty="0">
                <a:ea typeface="+mn-lt"/>
                <a:cs typeface="+mn-lt"/>
              </a:rPr>
              <a:t> 1 451 </a:t>
            </a:r>
            <a:r>
              <a:rPr lang="en-US" dirty="0" err="1">
                <a:ea typeface="+mn-lt"/>
                <a:cs typeface="+mn-lt"/>
              </a:rPr>
              <a:t>rukopisov</a:t>
            </a:r>
            <a:r>
              <a:rPr lang="en-US" dirty="0">
                <a:ea typeface="+mn-lt"/>
                <a:cs typeface="+mn-lt"/>
              </a:rPr>
              <a:t>, 1 700 </a:t>
            </a:r>
            <a:r>
              <a:rPr lang="en-US" dirty="0" err="1">
                <a:ea typeface="+mn-lt"/>
                <a:cs typeface="+mn-lt"/>
              </a:rPr>
              <a:t>prvotlač</a:t>
            </a:r>
            <a:r>
              <a:rPr lang="en-US" dirty="0">
                <a:ea typeface="+mn-lt"/>
                <a:cs typeface="+mn-lt"/>
              </a:rPr>
              <a:t> a </a:t>
            </a:r>
            <a:r>
              <a:rPr lang="en-US" dirty="0" err="1">
                <a:ea typeface="+mn-lt"/>
                <a:cs typeface="+mn-lt"/>
              </a:rPr>
              <a:t>takmer</a:t>
            </a:r>
            <a:r>
              <a:rPr lang="en-US" dirty="0">
                <a:ea typeface="+mn-lt"/>
                <a:cs typeface="+mn-lt"/>
              </a:rPr>
              <a:t> 80 000 </a:t>
            </a:r>
            <a:r>
              <a:rPr lang="en-US" dirty="0" err="1">
                <a:ea typeface="+mn-lt"/>
                <a:cs typeface="+mn-lt"/>
              </a:rPr>
              <a:t>zväzkov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starých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tlačí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Knižnica</a:t>
            </a:r>
            <a:r>
              <a:rPr lang="en-US" dirty="0">
                <a:ea typeface="+mn-lt"/>
                <a:cs typeface="+mn-lt"/>
              </a:rPr>
              <a:t> bola </a:t>
            </a:r>
            <a:r>
              <a:rPr lang="en-US" dirty="0" err="1">
                <a:ea typeface="+mn-lt"/>
                <a:cs typeface="+mn-lt"/>
              </a:rPr>
              <a:t>založená</a:t>
            </a:r>
            <a:r>
              <a:rPr lang="en-US" dirty="0">
                <a:ea typeface="+mn-lt"/>
                <a:cs typeface="+mn-lt"/>
              </a:rPr>
              <a:t> v </a:t>
            </a:r>
            <a:r>
              <a:rPr lang="en-US" dirty="0" err="1">
                <a:ea typeface="+mn-lt"/>
                <a:cs typeface="+mn-lt"/>
              </a:rPr>
              <a:t>roku</a:t>
            </a:r>
            <a:r>
              <a:rPr lang="en-US" dirty="0">
                <a:ea typeface="+mn-lt"/>
                <a:cs typeface="+mn-lt"/>
              </a:rPr>
              <a:t> 1566 a </a:t>
            </a:r>
            <a:r>
              <a:rPr lang="en-US" dirty="0" err="1">
                <a:ea typeface="+mn-lt"/>
                <a:cs typeface="+mn-lt"/>
              </a:rPr>
              <a:t>až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roku</a:t>
            </a:r>
            <a:r>
              <a:rPr lang="en-US" dirty="0">
                <a:ea typeface="+mn-lt"/>
                <a:cs typeface="+mn-lt"/>
              </a:rPr>
              <a:t> 1860 </a:t>
            </a:r>
            <a:r>
              <a:rPr lang="en-US" dirty="0" err="1">
                <a:ea typeface="+mn-lt"/>
                <a:cs typeface="+mn-lt"/>
              </a:rPr>
              <a:t>plnila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funkciu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akademickej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knižnice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olomouckej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univerzity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497930-B4E3-B258-C8C3-C9D6098E7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838" y="3372790"/>
            <a:ext cx="4110624" cy="30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B48A1"/>
      </a:accent1>
      <a:accent2>
        <a:srgbClr val="629DD1"/>
      </a:accent2>
      <a:accent3>
        <a:srgbClr val="072B62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838</Words>
  <Application>Microsoft Office PowerPoint</Application>
  <PresentationFormat>Širokouhlá</PresentationFormat>
  <Paragraphs>38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Fazeta</vt:lpstr>
      <vt:lpstr>Žilina, jún 2022        Účastník:  Lukáš Petro</vt:lpstr>
      <vt:lpstr>Obsah </vt:lpstr>
      <vt:lpstr>Olomouc</vt:lpstr>
      <vt:lpstr>Katedrála svätého Václava </vt:lpstr>
      <vt:lpstr>Chrám svätého Gorazda</vt:lpstr>
      <vt:lpstr>Arcibiskupský palác </vt:lpstr>
      <vt:lpstr>Vlastivedné múzeum v Olomouci </vt:lpstr>
      <vt:lpstr>Pevnost poznání </vt:lpstr>
      <vt:lpstr>Vedecká knižnica v Olomouci </vt:lpstr>
      <vt:lpstr>Univerzita Palackého v Olomouci </vt:lpstr>
      <vt:lpstr>SK Sigma Olomouc </vt:lpstr>
      <vt:lpstr>HC Olomouc 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Reznickova</dc:creator>
  <cp:lastModifiedBy>Miska</cp:lastModifiedBy>
  <cp:revision>174</cp:revision>
  <dcterms:created xsi:type="dcterms:W3CDTF">2022-03-24T10:26:02Z</dcterms:created>
  <dcterms:modified xsi:type="dcterms:W3CDTF">2022-05-19T15:46:00Z</dcterms:modified>
</cp:coreProperties>
</file>