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B481-FE94-4D76-AD7C-EC90FBF63A35}" type="datetimeFigureOut">
              <a:rPr lang="sk-SK" smtClean="0"/>
              <a:t>19. 5. 2022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4DAD-0716-4C5F-88EB-A607B80347A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233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B481-FE94-4D76-AD7C-EC90FBF63A35}" type="datetimeFigureOut">
              <a:rPr lang="sk-SK" smtClean="0"/>
              <a:t>19. 5. 2022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E4DAD-0716-4C5F-88EB-A607B80347A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732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25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>
                <a:solidFill>
                  <a:schemeClr val="tx1"/>
                </a:solidFill>
              </a:rPr>
              <a:t>Hrad Helfštýn</a:t>
            </a:r>
            <a:endParaRPr lang="sk-SK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0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>
                <a:solidFill>
                  <a:schemeClr val="tx1">
                    <a:lumMod val="95000"/>
                    <a:lumOff val="5000"/>
                  </a:schemeClr>
                </a:solidFill>
              </a:rPr>
              <a:t>Svatý kopeček </a:t>
            </a:r>
            <a:endParaRPr lang="sk-SK" b="1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4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Obsah</a:t>
            </a:r>
            <a:endParaRPr lang="sk-SK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4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Olomouc</a:t>
            </a:r>
            <a:endParaRPr lang="sk-SK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28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1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/>
              <a:t>Stĺp Najsvätejšej Trojice</a:t>
            </a:r>
            <a:endParaRPr lang="sk-SK" b="1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3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/>
              <a:t>Terezská brána</a:t>
            </a:r>
            <a:endParaRPr lang="sk-SK" b="1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40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/>
              <a:t>Chrám svätého Gorazda</a:t>
            </a:r>
            <a:endParaRPr lang="sk-SK" b="1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/>
              <a:t>Pevnost poznání</a:t>
            </a:r>
            <a:endParaRPr lang="sk-SK" b="1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9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>
                <a:solidFill>
                  <a:schemeClr val="tx1">
                    <a:lumMod val="95000"/>
                    <a:lumOff val="5000"/>
                  </a:schemeClr>
                </a:solidFill>
              </a:rPr>
              <a:t>Hrad Bouzov</a:t>
            </a:r>
            <a:endParaRPr lang="sk-SK" b="1" dirty="0"/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8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>
                <a:solidFill>
                  <a:schemeClr val="tx1"/>
                </a:solidFill>
              </a:rPr>
              <a:t>Katedrála sv. Václava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3" name="Obrázo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7419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</Words>
  <Application>Microsoft Office PowerPoint</Application>
  <PresentationFormat>Širokouhlá</PresentationFormat>
  <Paragraphs>11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Motív balíka Office</vt:lpstr>
      <vt:lpstr>Prezentácia programu PowerPoint</vt:lpstr>
      <vt:lpstr>Obsah</vt:lpstr>
      <vt:lpstr>Olomouc</vt:lpstr>
      <vt:lpstr>Stĺp Najsvätejšej Trojice</vt:lpstr>
      <vt:lpstr>Terezská brána</vt:lpstr>
      <vt:lpstr>Chrám svätého Gorazda</vt:lpstr>
      <vt:lpstr>Pevnost poznání</vt:lpstr>
      <vt:lpstr>Hrad Bouzov</vt:lpstr>
      <vt:lpstr>Katedrála sv. Václava</vt:lpstr>
      <vt:lpstr>Hrad Helfštýn</vt:lpstr>
      <vt:lpstr>Svatý kopeček 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brisuda.adam@gmail.com</dc:creator>
  <cp:lastModifiedBy>Miska</cp:lastModifiedBy>
  <cp:revision>2</cp:revision>
  <dcterms:created xsi:type="dcterms:W3CDTF">2022-05-18T19:03:32Z</dcterms:created>
  <dcterms:modified xsi:type="dcterms:W3CDTF">2022-05-19T13:48:29Z</dcterms:modified>
</cp:coreProperties>
</file>