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  <p:sldMasterId id="2147483792" r:id="rId2"/>
  </p:sldMasterIdLst>
  <p:notesMasterIdLst>
    <p:notesMasterId r:id="rId15"/>
  </p:notesMasterIdLst>
  <p:sldIdLst>
    <p:sldId id="270" r:id="rId3"/>
    <p:sldId id="257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871278-BBAF-48D7-A6F9-4BABA3BAD768}" v="395" dt="2022-03-25T21:17:21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119AF6-7363-46E0-A470-E160A4D05D8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B480B3B-C471-4574-A175-3708AAD3A543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sk-SK" sz="2200" dirty="0">
              <a:solidFill>
                <a:schemeClr val="bg1"/>
              </a:solidFill>
            </a:rPr>
            <a:t>Olomouc</a:t>
          </a:r>
          <a:endParaRPr lang="en-US" sz="2200" dirty="0">
            <a:solidFill>
              <a:schemeClr val="bg1"/>
            </a:solidFill>
          </a:endParaRPr>
        </a:p>
      </dgm:t>
    </dgm:pt>
    <dgm:pt modelId="{532C723D-0E25-40C9-821B-8261EACC08FF}" type="parTrans" cxnId="{1ACC7292-2E05-4BE2-AEEA-CB0B3F7969B7}">
      <dgm:prSet/>
      <dgm:spPr/>
      <dgm:t>
        <a:bodyPr/>
        <a:lstStyle/>
        <a:p>
          <a:endParaRPr lang="en-US"/>
        </a:p>
      </dgm:t>
    </dgm:pt>
    <dgm:pt modelId="{38A8ABFA-DB5D-40EB-AE3D-B119E90AD46F}" type="sibTrans" cxnId="{1ACC7292-2E05-4BE2-AEEA-CB0B3F7969B7}">
      <dgm:prSet/>
      <dgm:spPr/>
      <dgm:t>
        <a:bodyPr/>
        <a:lstStyle/>
        <a:p>
          <a:endParaRPr lang="en-US"/>
        </a:p>
      </dgm:t>
    </dgm:pt>
    <dgm:pt modelId="{35303C25-B626-437D-9426-00367BF95F3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sk-SK" sz="2200" dirty="0">
              <a:solidFill>
                <a:schemeClr val="bg1"/>
              </a:solidFill>
            </a:rPr>
            <a:t>Horné </a:t>
          </a:r>
          <a:r>
            <a:rPr lang="sk-SK" sz="2200" baseline="0" dirty="0">
              <a:solidFill>
                <a:schemeClr val="bg1"/>
              </a:solidFill>
            </a:rPr>
            <a:t>námestie</a:t>
          </a:r>
          <a:endParaRPr lang="en-US" sz="2200" dirty="0">
            <a:solidFill>
              <a:schemeClr val="bg1"/>
            </a:solidFill>
          </a:endParaRPr>
        </a:p>
      </dgm:t>
    </dgm:pt>
    <dgm:pt modelId="{4FC3C089-1774-494C-823D-864F286CBBCF}" type="parTrans" cxnId="{FC62E62A-BEFF-43BA-A209-8A472A71600A}">
      <dgm:prSet/>
      <dgm:spPr/>
      <dgm:t>
        <a:bodyPr/>
        <a:lstStyle/>
        <a:p>
          <a:endParaRPr lang="en-US"/>
        </a:p>
      </dgm:t>
    </dgm:pt>
    <dgm:pt modelId="{FB9239C9-F250-41BA-8236-BC9F3BF69B14}" type="sibTrans" cxnId="{FC62E62A-BEFF-43BA-A209-8A472A71600A}">
      <dgm:prSet/>
      <dgm:spPr/>
      <dgm:t>
        <a:bodyPr/>
        <a:lstStyle/>
        <a:p>
          <a:endParaRPr lang="en-US"/>
        </a:p>
      </dgm:t>
    </dgm:pt>
    <dgm:pt modelId="{76AD4D4F-D559-49B3-9945-14D587DF8CA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sk-SK" sz="2200" dirty="0">
              <a:solidFill>
                <a:schemeClr val="bg1"/>
              </a:solidFill>
            </a:rPr>
            <a:t>Svatý Kopeček</a:t>
          </a:r>
          <a:endParaRPr lang="en-US" sz="2200" dirty="0">
            <a:solidFill>
              <a:schemeClr val="bg1"/>
            </a:solidFill>
          </a:endParaRPr>
        </a:p>
      </dgm:t>
    </dgm:pt>
    <dgm:pt modelId="{EACC7198-6A8F-4579-9CA7-107740C52C1E}" type="parTrans" cxnId="{609FE531-A371-48CF-8F29-D2E2798E660E}">
      <dgm:prSet/>
      <dgm:spPr/>
      <dgm:t>
        <a:bodyPr/>
        <a:lstStyle/>
        <a:p>
          <a:endParaRPr lang="en-US"/>
        </a:p>
      </dgm:t>
    </dgm:pt>
    <dgm:pt modelId="{336EC875-EC7E-40B4-8D98-82CE6AA75FA9}" type="sibTrans" cxnId="{609FE531-A371-48CF-8F29-D2E2798E660E}">
      <dgm:prSet/>
      <dgm:spPr/>
      <dgm:t>
        <a:bodyPr/>
        <a:lstStyle/>
        <a:p>
          <a:endParaRPr lang="en-US"/>
        </a:p>
      </dgm:t>
    </dgm:pt>
    <dgm:pt modelId="{D15D4AA5-7199-413D-A398-F81D89D07224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sk-SK" sz="2200" dirty="0"/>
            <a:t>Korunní pevnůstka</a:t>
          </a:r>
          <a:endParaRPr lang="en-US" sz="2200" dirty="0">
            <a:solidFill>
              <a:schemeClr val="bg1"/>
            </a:solidFill>
          </a:endParaRPr>
        </a:p>
      </dgm:t>
    </dgm:pt>
    <dgm:pt modelId="{C85DAE39-347B-49B0-92BD-A938CDA7FE17}" type="parTrans" cxnId="{92E3F44B-A7A5-457C-9E00-CE591AE1B31C}">
      <dgm:prSet/>
      <dgm:spPr/>
      <dgm:t>
        <a:bodyPr/>
        <a:lstStyle/>
        <a:p>
          <a:endParaRPr lang="en-US"/>
        </a:p>
      </dgm:t>
    </dgm:pt>
    <dgm:pt modelId="{E2B7B274-4ED2-4EE0-BF3F-F629D82F11A7}" type="sibTrans" cxnId="{92E3F44B-A7A5-457C-9E00-CE591AE1B31C}">
      <dgm:prSet/>
      <dgm:spPr/>
      <dgm:t>
        <a:bodyPr/>
        <a:lstStyle/>
        <a:p>
          <a:endParaRPr lang="en-US"/>
        </a:p>
      </dgm:t>
    </dgm:pt>
    <dgm:pt modelId="{868494D8-4518-4DC8-9CAC-AEE1E8E0F3F7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sk-SK" sz="2200" b="0" i="0" dirty="0"/>
            <a:t>Kostel svaté Barbory</a:t>
          </a:r>
          <a:endParaRPr lang="en-US" sz="2200" dirty="0">
            <a:solidFill>
              <a:schemeClr val="bg1"/>
            </a:solidFill>
          </a:endParaRPr>
        </a:p>
      </dgm:t>
    </dgm:pt>
    <dgm:pt modelId="{C9E28B4C-6D68-41C9-80A3-8D48E64033CC}" type="parTrans" cxnId="{EA996798-9F42-4B24-A58B-F04372FD0F4C}">
      <dgm:prSet/>
      <dgm:spPr/>
      <dgm:t>
        <a:bodyPr/>
        <a:lstStyle/>
        <a:p>
          <a:endParaRPr lang="en-US"/>
        </a:p>
      </dgm:t>
    </dgm:pt>
    <dgm:pt modelId="{E23AF339-0A3C-4BDE-B311-92151B19D2C4}" type="sibTrans" cxnId="{EA996798-9F42-4B24-A58B-F04372FD0F4C}">
      <dgm:prSet/>
      <dgm:spPr/>
      <dgm:t>
        <a:bodyPr/>
        <a:lstStyle/>
        <a:p>
          <a:endParaRPr lang="en-US"/>
        </a:p>
      </dgm:t>
    </dgm:pt>
    <dgm:pt modelId="{3433E370-4140-4C25-A01E-65149CBBD2F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sk-SK" sz="2200" dirty="0">
              <a:solidFill>
                <a:schemeClr val="bg1"/>
              </a:solidFill>
            </a:rPr>
            <a:t>Orloj </a:t>
          </a:r>
        </a:p>
      </dgm:t>
    </dgm:pt>
    <dgm:pt modelId="{9A8B5789-50E0-4020-8A9E-508D712DC03C}" type="parTrans" cxnId="{0896C181-723E-4850-8E3B-5EB3944474A7}">
      <dgm:prSet/>
      <dgm:spPr/>
      <dgm:t>
        <a:bodyPr/>
        <a:lstStyle/>
        <a:p>
          <a:endParaRPr lang="en-US"/>
        </a:p>
      </dgm:t>
    </dgm:pt>
    <dgm:pt modelId="{4D8D9C2B-05B8-4D96-A17B-493365416E9B}" type="sibTrans" cxnId="{0896C181-723E-4850-8E3B-5EB3944474A7}">
      <dgm:prSet/>
      <dgm:spPr/>
      <dgm:t>
        <a:bodyPr/>
        <a:lstStyle/>
        <a:p>
          <a:endParaRPr lang="en-US"/>
        </a:p>
      </dgm:t>
    </dgm:pt>
    <dgm:pt modelId="{F0804883-BC94-416D-9D1F-3CF952AB826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sk-SK" sz="2200" dirty="0">
              <a:solidFill>
                <a:schemeClr val="bg1"/>
              </a:solidFill>
            </a:rPr>
            <a:t>Zámok</a:t>
          </a:r>
          <a:r>
            <a:rPr lang="sk-SK" sz="2200" baseline="0" dirty="0">
              <a:solidFill>
                <a:schemeClr val="bg1"/>
              </a:solidFill>
            </a:rPr>
            <a:t> a záhrady v Kroměříži</a:t>
          </a:r>
          <a:endParaRPr lang="sk-SK" sz="2200" dirty="0">
            <a:solidFill>
              <a:schemeClr val="bg1"/>
            </a:solidFill>
          </a:endParaRPr>
        </a:p>
      </dgm:t>
    </dgm:pt>
    <dgm:pt modelId="{C0E278E4-EE0E-493C-8F1A-8248137F450F}" type="parTrans" cxnId="{2F8251E7-2465-43F1-899E-DFDB9EA35D9D}">
      <dgm:prSet/>
      <dgm:spPr/>
      <dgm:t>
        <a:bodyPr/>
        <a:lstStyle/>
        <a:p>
          <a:endParaRPr lang="sk-SK"/>
        </a:p>
      </dgm:t>
    </dgm:pt>
    <dgm:pt modelId="{D780D922-EC15-421D-AD29-628471BA13B0}" type="sibTrans" cxnId="{2F8251E7-2465-43F1-899E-DFDB9EA35D9D}">
      <dgm:prSet/>
      <dgm:spPr/>
      <dgm:t>
        <a:bodyPr/>
        <a:lstStyle/>
        <a:p>
          <a:endParaRPr lang="sk-SK"/>
        </a:p>
      </dgm:t>
    </dgm:pt>
    <dgm:pt modelId="{A052467D-2829-4FFE-961E-2F29361084D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sk-SK" sz="2200" dirty="0">
              <a:solidFill>
                <a:schemeClr val="bg1"/>
              </a:solidFill>
            </a:rPr>
            <a:t>Hrad Bouzov</a:t>
          </a:r>
          <a:endParaRPr lang="en-US" sz="2200" dirty="0">
            <a:solidFill>
              <a:schemeClr val="bg1"/>
            </a:solidFill>
          </a:endParaRPr>
        </a:p>
      </dgm:t>
    </dgm:pt>
    <dgm:pt modelId="{2C122813-6711-41AA-A162-35DECBB7BACF}" type="parTrans" cxnId="{60EEF2F6-13C4-4E32-9F7A-B50794A2287F}">
      <dgm:prSet/>
      <dgm:spPr/>
      <dgm:t>
        <a:bodyPr/>
        <a:lstStyle/>
        <a:p>
          <a:endParaRPr lang="sk-SK"/>
        </a:p>
      </dgm:t>
    </dgm:pt>
    <dgm:pt modelId="{A36E68C0-7979-494D-BD03-5694BF9EFB3B}" type="sibTrans" cxnId="{60EEF2F6-13C4-4E32-9F7A-B50794A2287F}">
      <dgm:prSet/>
      <dgm:spPr/>
      <dgm:t>
        <a:bodyPr/>
        <a:lstStyle/>
        <a:p>
          <a:endParaRPr lang="sk-SK"/>
        </a:p>
      </dgm:t>
    </dgm:pt>
    <dgm:pt modelId="{6003211A-5FAB-46F1-A4CD-D18815414006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sk-SK" sz="2200" dirty="0">
              <a:solidFill>
                <a:schemeClr val="bg1"/>
              </a:solidFill>
            </a:rPr>
            <a:t>Muzeum umění</a:t>
          </a:r>
        </a:p>
      </dgm:t>
    </dgm:pt>
    <dgm:pt modelId="{CC1FA36A-532E-4EF6-8634-1A2CB3113942}" type="parTrans" cxnId="{ADA3CD47-49DE-428E-BF17-5607F84BAA5C}">
      <dgm:prSet/>
      <dgm:spPr/>
      <dgm:t>
        <a:bodyPr/>
        <a:lstStyle/>
        <a:p>
          <a:endParaRPr lang="sk-SK"/>
        </a:p>
      </dgm:t>
    </dgm:pt>
    <dgm:pt modelId="{5E9F6C56-4571-4501-991F-FE40A8C6F1E7}" type="sibTrans" cxnId="{ADA3CD47-49DE-428E-BF17-5607F84BAA5C}">
      <dgm:prSet/>
      <dgm:spPr/>
      <dgm:t>
        <a:bodyPr/>
        <a:lstStyle/>
        <a:p>
          <a:endParaRPr lang="sk-SK"/>
        </a:p>
      </dgm:t>
    </dgm:pt>
    <dgm:pt modelId="{8ECFD958-B57C-4E57-9090-DCE060A13C01}" type="pres">
      <dgm:prSet presAssocID="{E7119AF6-7363-46E0-A470-E160A4D05D8A}" presName="linear" presStyleCnt="0">
        <dgm:presLayoutVars>
          <dgm:animLvl val="lvl"/>
          <dgm:resizeHandles val="exact"/>
        </dgm:presLayoutVars>
      </dgm:prSet>
      <dgm:spPr/>
    </dgm:pt>
    <dgm:pt modelId="{80EBC3D7-8523-4FD9-AAB4-67C0A9DBF890}" type="pres">
      <dgm:prSet presAssocID="{8B480B3B-C471-4574-A175-3708AAD3A543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C35B6B90-AB9F-4194-B437-17352D7FC79B}" type="pres">
      <dgm:prSet presAssocID="{38A8ABFA-DB5D-40EB-AE3D-B119E90AD46F}" presName="spacer" presStyleCnt="0"/>
      <dgm:spPr/>
    </dgm:pt>
    <dgm:pt modelId="{A861233E-21DF-4701-92E0-F954C38B0050}" type="pres">
      <dgm:prSet presAssocID="{35303C25-B626-437D-9426-00367BF95F30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C28F25C2-93D3-4919-B5D3-1DB1A36CB79D}" type="pres">
      <dgm:prSet presAssocID="{FB9239C9-F250-41BA-8236-BC9F3BF69B14}" presName="spacer" presStyleCnt="0"/>
      <dgm:spPr/>
    </dgm:pt>
    <dgm:pt modelId="{26A6ED49-9812-4110-BEAB-293326A0FCA2}" type="pres">
      <dgm:prSet presAssocID="{76AD4D4F-D559-49B3-9945-14D587DF8CA0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D469F644-BB0D-4174-8CA1-4D2F7D1244C2}" type="pres">
      <dgm:prSet presAssocID="{336EC875-EC7E-40B4-8D98-82CE6AA75FA9}" presName="spacer" presStyleCnt="0"/>
      <dgm:spPr/>
    </dgm:pt>
    <dgm:pt modelId="{C83FE789-586A-4CBA-B50C-D3DA90CA82F2}" type="pres">
      <dgm:prSet presAssocID="{D15D4AA5-7199-413D-A398-F81D89D07224}" presName="parentText" presStyleLbl="node1" presStyleIdx="3" presStyleCnt="9" custLinFactNeighborX="-1478" custLinFactNeighborY="15517">
        <dgm:presLayoutVars>
          <dgm:chMax val="0"/>
          <dgm:bulletEnabled val="1"/>
        </dgm:presLayoutVars>
      </dgm:prSet>
      <dgm:spPr/>
    </dgm:pt>
    <dgm:pt modelId="{49507A0B-FDE0-4394-AF71-C748F746B708}" type="pres">
      <dgm:prSet presAssocID="{E2B7B274-4ED2-4EE0-BF3F-F629D82F11A7}" presName="spacer" presStyleCnt="0"/>
      <dgm:spPr/>
    </dgm:pt>
    <dgm:pt modelId="{6789863A-C9AA-4352-BD34-72FC4DEF0F93}" type="pres">
      <dgm:prSet presAssocID="{868494D8-4518-4DC8-9CAC-AEE1E8E0F3F7}" presName="parentText" presStyleLbl="node1" presStyleIdx="4" presStyleCnt="9" custLinFactNeighborX="-2956" custLinFactNeighborY="4742">
        <dgm:presLayoutVars>
          <dgm:chMax val="0"/>
          <dgm:bulletEnabled val="1"/>
        </dgm:presLayoutVars>
      </dgm:prSet>
      <dgm:spPr/>
    </dgm:pt>
    <dgm:pt modelId="{C08EB246-B3D5-40FB-B386-C4EE9DC875A2}" type="pres">
      <dgm:prSet presAssocID="{E23AF339-0A3C-4BDE-B311-92151B19D2C4}" presName="spacer" presStyleCnt="0"/>
      <dgm:spPr/>
    </dgm:pt>
    <dgm:pt modelId="{21DD275B-AD5C-4204-BF66-924CBD8B2914}" type="pres">
      <dgm:prSet presAssocID="{A052467D-2829-4FFE-961E-2F29361084DD}" presName="parentText" presStyleLbl="node1" presStyleIdx="5" presStyleCnt="9" custLinFactNeighborY="-30065">
        <dgm:presLayoutVars>
          <dgm:chMax val="0"/>
          <dgm:bulletEnabled val="1"/>
        </dgm:presLayoutVars>
      </dgm:prSet>
      <dgm:spPr/>
    </dgm:pt>
    <dgm:pt modelId="{37EAAFD3-3D76-49CC-BF4B-469A062D0C61}" type="pres">
      <dgm:prSet presAssocID="{A36E68C0-7979-494D-BD03-5694BF9EFB3B}" presName="spacer" presStyleCnt="0"/>
      <dgm:spPr/>
    </dgm:pt>
    <dgm:pt modelId="{BD7F6D0C-9885-4F40-A5DD-D1821CCEDA8C}" type="pres">
      <dgm:prSet presAssocID="{3433E370-4140-4C25-A01E-65149CBBD2F0}" presName="parentText" presStyleLbl="node1" presStyleIdx="6" presStyleCnt="9" custLinFactNeighborY="-42268">
        <dgm:presLayoutVars>
          <dgm:chMax val="0"/>
          <dgm:bulletEnabled val="1"/>
        </dgm:presLayoutVars>
      </dgm:prSet>
      <dgm:spPr/>
    </dgm:pt>
    <dgm:pt modelId="{18A7AD05-31F8-45AD-BAB3-87F2ADEA1F02}" type="pres">
      <dgm:prSet presAssocID="{4D8D9C2B-05B8-4D96-A17B-493365416E9B}" presName="spacer" presStyleCnt="0"/>
      <dgm:spPr/>
    </dgm:pt>
    <dgm:pt modelId="{61973E05-F998-4BDE-AD46-A7DA357726C7}" type="pres">
      <dgm:prSet presAssocID="{F0804883-BC94-416D-9D1F-3CF952AB8261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0AD7D983-A5D3-427D-82CC-C7A7664961AE}" type="pres">
      <dgm:prSet presAssocID="{D780D922-EC15-421D-AD29-628471BA13B0}" presName="spacer" presStyleCnt="0"/>
      <dgm:spPr/>
    </dgm:pt>
    <dgm:pt modelId="{155E9724-882D-4E9E-9E81-249F0B5B43FD}" type="pres">
      <dgm:prSet presAssocID="{6003211A-5FAB-46F1-A4CD-D18815414006}" presName="parentText" presStyleLbl="node1" presStyleIdx="8" presStyleCnt="9" custLinFactY="12812" custLinFactNeighborX="-2111" custLinFactNeighborY="100000">
        <dgm:presLayoutVars>
          <dgm:chMax val="0"/>
          <dgm:bulletEnabled val="1"/>
        </dgm:presLayoutVars>
      </dgm:prSet>
      <dgm:spPr/>
    </dgm:pt>
  </dgm:ptLst>
  <dgm:cxnLst>
    <dgm:cxn modelId="{FC62E62A-BEFF-43BA-A209-8A472A71600A}" srcId="{E7119AF6-7363-46E0-A470-E160A4D05D8A}" destId="{35303C25-B626-437D-9426-00367BF95F30}" srcOrd="1" destOrd="0" parTransId="{4FC3C089-1774-494C-823D-864F286CBBCF}" sibTransId="{FB9239C9-F250-41BA-8236-BC9F3BF69B14}"/>
    <dgm:cxn modelId="{609FE531-A371-48CF-8F29-D2E2798E660E}" srcId="{E7119AF6-7363-46E0-A470-E160A4D05D8A}" destId="{76AD4D4F-D559-49B3-9945-14D587DF8CA0}" srcOrd="2" destOrd="0" parTransId="{EACC7198-6A8F-4579-9CA7-107740C52C1E}" sibTransId="{336EC875-EC7E-40B4-8D98-82CE6AA75FA9}"/>
    <dgm:cxn modelId="{7C3A8C37-6144-407A-AD9F-C76DF4EB1C6E}" type="presOf" srcId="{8B480B3B-C471-4574-A175-3708AAD3A543}" destId="{80EBC3D7-8523-4FD9-AAB4-67C0A9DBF890}" srcOrd="0" destOrd="0" presId="urn:microsoft.com/office/officeart/2005/8/layout/vList2"/>
    <dgm:cxn modelId="{55D6F33D-37BD-4AA7-9CB8-22D774309F59}" type="presOf" srcId="{6003211A-5FAB-46F1-A4CD-D18815414006}" destId="{155E9724-882D-4E9E-9E81-249F0B5B43FD}" srcOrd="0" destOrd="0" presId="urn:microsoft.com/office/officeart/2005/8/layout/vList2"/>
    <dgm:cxn modelId="{ADA3CD47-49DE-428E-BF17-5607F84BAA5C}" srcId="{E7119AF6-7363-46E0-A470-E160A4D05D8A}" destId="{6003211A-5FAB-46F1-A4CD-D18815414006}" srcOrd="8" destOrd="0" parTransId="{CC1FA36A-532E-4EF6-8634-1A2CB3113942}" sibTransId="{5E9F6C56-4571-4501-991F-FE40A8C6F1E7}"/>
    <dgm:cxn modelId="{2E15574A-3D14-49E7-B8D2-FEFAEE12FEE1}" type="presOf" srcId="{F0804883-BC94-416D-9D1F-3CF952AB8261}" destId="{61973E05-F998-4BDE-AD46-A7DA357726C7}" srcOrd="0" destOrd="0" presId="urn:microsoft.com/office/officeart/2005/8/layout/vList2"/>
    <dgm:cxn modelId="{92E3F44B-A7A5-457C-9E00-CE591AE1B31C}" srcId="{E7119AF6-7363-46E0-A470-E160A4D05D8A}" destId="{D15D4AA5-7199-413D-A398-F81D89D07224}" srcOrd="3" destOrd="0" parTransId="{C85DAE39-347B-49B0-92BD-A938CDA7FE17}" sibTransId="{E2B7B274-4ED2-4EE0-BF3F-F629D82F11A7}"/>
    <dgm:cxn modelId="{C771E56D-05E2-4718-A588-9F253EE6695E}" type="presOf" srcId="{76AD4D4F-D559-49B3-9945-14D587DF8CA0}" destId="{26A6ED49-9812-4110-BEAB-293326A0FCA2}" srcOrd="0" destOrd="0" presId="urn:microsoft.com/office/officeart/2005/8/layout/vList2"/>
    <dgm:cxn modelId="{2DE9E371-1A8E-4328-B863-5CA19FB04B57}" type="presOf" srcId="{3433E370-4140-4C25-A01E-65149CBBD2F0}" destId="{BD7F6D0C-9885-4F40-A5DD-D1821CCEDA8C}" srcOrd="0" destOrd="0" presId="urn:microsoft.com/office/officeart/2005/8/layout/vList2"/>
    <dgm:cxn modelId="{234FF97D-3462-45A9-96E0-E4A6110034AE}" type="presOf" srcId="{D15D4AA5-7199-413D-A398-F81D89D07224}" destId="{C83FE789-586A-4CBA-B50C-D3DA90CA82F2}" srcOrd="0" destOrd="0" presId="urn:microsoft.com/office/officeart/2005/8/layout/vList2"/>
    <dgm:cxn modelId="{0896C181-723E-4850-8E3B-5EB3944474A7}" srcId="{E7119AF6-7363-46E0-A470-E160A4D05D8A}" destId="{3433E370-4140-4C25-A01E-65149CBBD2F0}" srcOrd="6" destOrd="0" parTransId="{9A8B5789-50E0-4020-8A9E-508D712DC03C}" sibTransId="{4D8D9C2B-05B8-4D96-A17B-493365416E9B}"/>
    <dgm:cxn modelId="{1ACC7292-2E05-4BE2-AEEA-CB0B3F7969B7}" srcId="{E7119AF6-7363-46E0-A470-E160A4D05D8A}" destId="{8B480B3B-C471-4574-A175-3708AAD3A543}" srcOrd="0" destOrd="0" parTransId="{532C723D-0E25-40C9-821B-8261EACC08FF}" sibTransId="{38A8ABFA-DB5D-40EB-AE3D-B119E90AD46F}"/>
    <dgm:cxn modelId="{EA996798-9F42-4B24-A58B-F04372FD0F4C}" srcId="{E7119AF6-7363-46E0-A470-E160A4D05D8A}" destId="{868494D8-4518-4DC8-9CAC-AEE1E8E0F3F7}" srcOrd="4" destOrd="0" parTransId="{C9E28B4C-6D68-41C9-80A3-8D48E64033CC}" sibTransId="{E23AF339-0A3C-4BDE-B311-92151B19D2C4}"/>
    <dgm:cxn modelId="{6B3CB3AA-292B-4AA5-AC8D-F5FE42D10792}" type="presOf" srcId="{35303C25-B626-437D-9426-00367BF95F30}" destId="{A861233E-21DF-4701-92E0-F954C38B0050}" srcOrd="0" destOrd="0" presId="urn:microsoft.com/office/officeart/2005/8/layout/vList2"/>
    <dgm:cxn modelId="{7CB09FB2-8107-4AB3-8DC9-2D4BF7974C0B}" type="presOf" srcId="{868494D8-4518-4DC8-9CAC-AEE1E8E0F3F7}" destId="{6789863A-C9AA-4352-BD34-72FC4DEF0F93}" srcOrd="0" destOrd="0" presId="urn:microsoft.com/office/officeart/2005/8/layout/vList2"/>
    <dgm:cxn modelId="{9F7AB9C4-2A4B-412E-819A-E83FE4069CEE}" type="presOf" srcId="{E7119AF6-7363-46E0-A470-E160A4D05D8A}" destId="{8ECFD958-B57C-4E57-9090-DCE060A13C01}" srcOrd="0" destOrd="0" presId="urn:microsoft.com/office/officeart/2005/8/layout/vList2"/>
    <dgm:cxn modelId="{81ADE0E1-F5C1-419C-8342-997EAF4BF200}" type="presOf" srcId="{A052467D-2829-4FFE-961E-2F29361084DD}" destId="{21DD275B-AD5C-4204-BF66-924CBD8B2914}" srcOrd="0" destOrd="0" presId="urn:microsoft.com/office/officeart/2005/8/layout/vList2"/>
    <dgm:cxn modelId="{2F8251E7-2465-43F1-899E-DFDB9EA35D9D}" srcId="{E7119AF6-7363-46E0-A470-E160A4D05D8A}" destId="{F0804883-BC94-416D-9D1F-3CF952AB8261}" srcOrd="7" destOrd="0" parTransId="{C0E278E4-EE0E-493C-8F1A-8248137F450F}" sibTransId="{D780D922-EC15-421D-AD29-628471BA13B0}"/>
    <dgm:cxn modelId="{60EEF2F6-13C4-4E32-9F7A-B50794A2287F}" srcId="{E7119AF6-7363-46E0-A470-E160A4D05D8A}" destId="{A052467D-2829-4FFE-961E-2F29361084DD}" srcOrd="5" destOrd="0" parTransId="{2C122813-6711-41AA-A162-35DECBB7BACF}" sibTransId="{A36E68C0-7979-494D-BD03-5694BF9EFB3B}"/>
    <dgm:cxn modelId="{C1D5CD92-1222-478A-B02F-841DB166ECDA}" type="presParOf" srcId="{8ECFD958-B57C-4E57-9090-DCE060A13C01}" destId="{80EBC3D7-8523-4FD9-AAB4-67C0A9DBF890}" srcOrd="0" destOrd="0" presId="urn:microsoft.com/office/officeart/2005/8/layout/vList2"/>
    <dgm:cxn modelId="{92D94166-4A2C-4F15-AAD2-2DDA6050AC32}" type="presParOf" srcId="{8ECFD958-B57C-4E57-9090-DCE060A13C01}" destId="{C35B6B90-AB9F-4194-B437-17352D7FC79B}" srcOrd="1" destOrd="0" presId="urn:microsoft.com/office/officeart/2005/8/layout/vList2"/>
    <dgm:cxn modelId="{B412F992-27B6-41B6-AA13-20E4F03D23AC}" type="presParOf" srcId="{8ECFD958-B57C-4E57-9090-DCE060A13C01}" destId="{A861233E-21DF-4701-92E0-F954C38B0050}" srcOrd="2" destOrd="0" presId="urn:microsoft.com/office/officeart/2005/8/layout/vList2"/>
    <dgm:cxn modelId="{E2806DB0-13EB-4BD3-8E4F-3F3D98B31635}" type="presParOf" srcId="{8ECFD958-B57C-4E57-9090-DCE060A13C01}" destId="{C28F25C2-93D3-4919-B5D3-1DB1A36CB79D}" srcOrd="3" destOrd="0" presId="urn:microsoft.com/office/officeart/2005/8/layout/vList2"/>
    <dgm:cxn modelId="{3CC74B41-D2E3-4EF4-BC1A-DCA408CE95EE}" type="presParOf" srcId="{8ECFD958-B57C-4E57-9090-DCE060A13C01}" destId="{26A6ED49-9812-4110-BEAB-293326A0FCA2}" srcOrd="4" destOrd="0" presId="urn:microsoft.com/office/officeart/2005/8/layout/vList2"/>
    <dgm:cxn modelId="{79789FA9-7FAF-4658-90A8-DC81FC46DC0E}" type="presParOf" srcId="{8ECFD958-B57C-4E57-9090-DCE060A13C01}" destId="{D469F644-BB0D-4174-8CA1-4D2F7D1244C2}" srcOrd="5" destOrd="0" presId="urn:microsoft.com/office/officeart/2005/8/layout/vList2"/>
    <dgm:cxn modelId="{322B777E-4008-4183-A8C4-F0313FC8C6C9}" type="presParOf" srcId="{8ECFD958-B57C-4E57-9090-DCE060A13C01}" destId="{C83FE789-586A-4CBA-B50C-D3DA90CA82F2}" srcOrd="6" destOrd="0" presId="urn:microsoft.com/office/officeart/2005/8/layout/vList2"/>
    <dgm:cxn modelId="{720A0DEF-CD63-4CCD-A49F-1E0AFA166E08}" type="presParOf" srcId="{8ECFD958-B57C-4E57-9090-DCE060A13C01}" destId="{49507A0B-FDE0-4394-AF71-C748F746B708}" srcOrd="7" destOrd="0" presId="urn:microsoft.com/office/officeart/2005/8/layout/vList2"/>
    <dgm:cxn modelId="{BB8CDA9F-9962-442F-8195-BC11654B33FC}" type="presParOf" srcId="{8ECFD958-B57C-4E57-9090-DCE060A13C01}" destId="{6789863A-C9AA-4352-BD34-72FC4DEF0F93}" srcOrd="8" destOrd="0" presId="urn:microsoft.com/office/officeart/2005/8/layout/vList2"/>
    <dgm:cxn modelId="{8D5EB943-5A00-418F-9277-2F590DB8D158}" type="presParOf" srcId="{8ECFD958-B57C-4E57-9090-DCE060A13C01}" destId="{C08EB246-B3D5-40FB-B386-C4EE9DC875A2}" srcOrd="9" destOrd="0" presId="urn:microsoft.com/office/officeart/2005/8/layout/vList2"/>
    <dgm:cxn modelId="{A93028BD-1215-4385-8AEB-5F39B15B4C2A}" type="presParOf" srcId="{8ECFD958-B57C-4E57-9090-DCE060A13C01}" destId="{21DD275B-AD5C-4204-BF66-924CBD8B2914}" srcOrd="10" destOrd="0" presId="urn:microsoft.com/office/officeart/2005/8/layout/vList2"/>
    <dgm:cxn modelId="{CB66FF9D-E4A3-4163-85A7-BB0EE4B0B74C}" type="presParOf" srcId="{8ECFD958-B57C-4E57-9090-DCE060A13C01}" destId="{37EAAFD3-3D76-49CC-BF4B-469A062D0C61}" srcOrd="11" destOrd="0" presId="urn:microsoft.com/office/officeart/2005/8/layout/vList2"/>
    <dgm:cxn modelId="{FA2A9823-D5B2-4A47-968A-6A3417B2196C}" type="presParOf" srcId="{8ECFD958-B57C-4E57-9090-DCE060A13C01}" destId="{BD7F6D0C-9885-4F40-A5DD-D1821CCEDA8C}" srcOrd="12" destOrd="0" presId="urn:microsoft.com/office/officeart/2005/8/layout/vList2"/>
    <dgm:cxn modelId="{0FF63639-8A0E-42D8-A274-0811FC46DCE8}" type="presParOf" srcId="{8ECFD958-B57C-4E57-9090-DCE060A13C01}" destId="{18A7AD05-31F8-45AD-BAB3-87F2ADEA1F02}" srcOrd="13" destOrd="0" presId="urn:microsoft.com/office/officeart/2005/8/layout/vList2"/>
    <dgm:cxn modelId="{6A2CDDA3-A59B-4724-A272-C98EDC42C6B6}" type="presParOf" srcId="{8ECFD958-B57C-4E57-9090-DCE060A13C01}" destId="{61973E05-F998-4BDE-AD46-A7DA357726C7}" srcOrd="14" destOrd="0" presId="urn:microsoft.com/office/officeart/2005/8/layout/vList2"/>
    <dgm:cxn modelId="{2231D4F7-E09A-446C-92E2-2C4F5D5AAA27}" type="presParOf" srcId="{8ECFD958-B57C-4E57-9090-DCE060A13C01}" destId="{0AD7D983-A5D3-427D-82CC-C7A7664961AE}" srcOrd="15" destOrd="0" presId="urn:microsoft.com/office/officeart/2005/8/layout/vList2"/>
    <dgm:cxn modelId="{87407C28-A9A9-49CC-B219-7D2AC6635EFD}" type="presParOf" srcId="{8ECFD958-B57C-4E57-9090-DCE060A13C01}" destId="{155E9724-882D-4E9E-9E81-249F0B5B43FD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BC3D7-8523-4FD9-AAB4-67C0A9DBF890}">
      <dsp:nvSpPr>
        <dsp:cNvPr id="0" name=""/>
        <dsp:cNvSpPr/>
      </dsp:nvSpPr>
      <dsp:spPr>
        <a:xfrm>
          <a:off x="0" y="43392"/>
          <a:ext cx="6561844" cy="58032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bg1"/>
              </a:solidFill>
            </a:rPr>
            <a:t>Olomouc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8329" y="71721"/>
        <a:ext cx="6505186" cy="523662"/>
      </dsp:txXfrm>
    </dsp:sp>
    <dsp:sp modelId="{A861233E-21DF-4701-92E0-F954C38B0050}">
      <dsp:nvSpPr>
        <dsp:cNvPr id="0" name=""/>
        <dsp:cNvSpPr/>
      </dsp:nvSpPr>
      <dsp:spPr>
        <a:xfrm>
          <a:off x="0" y="712992"/>
          <a:ext cx="6561844" cy="58032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bg1"/>
              </a:solidFill>
            </a:rPr>
            <a:t>Horné </a:t>
          </a:r>
          <a:r>
            <a:rPr lang="sk-SK" sz="2200" kern="1200" baseline="0" dirty="0">
              <a:solidFill>
                <a:schemeClr val="bg1"/>
              </a:solidFill>
            </a:rPr>
            <a:t>námestie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8329" y="741321"/>
        <a:ext cx="6505186" cy="523662"/>
      </dsp:txXfrm>
    </dsp:sp>
    <dsp:sp modelId="{26A6ED49-9812-4110-BEAB-293326A0FCA2}">
      <dsp:nvSpPr>
        <dsp:cNvPr id="0" name=""/>
        <dsp:cNvSpPr/>
      </dsp:nvSpPr>
      <dsp:spPr>
        <a:xfrm>
          <a:off x="0" y="1382592"/>
          <a:ext cx="6561844" cy="58032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bg1"/>
              </a:solidFill>
            </a:rPr>
            <a:t>Svatý Kopeček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8329" y="1410921"/>
        <a:ext cx="6505186" cy="523662"/>
      </dsp:txXfrm>
    </dsp:sp>
    <dsp:sp modelId="{C83FE789-586A-4CBA-B50C-D3DA90CA82F2}">
      <dsp:nvSpPr>
        <dsp:cNvPr id="0" name=""/>
        <dsp:cNvSpPr/>
      </dsp:nvSpPr>
      <dsp:spPr>
        <a:xfrm>
          <a:off x="0" y="2066046"/>
          <a:ext cx="6561844" cy="58032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Korunní pevnůstka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8329" y="2094375"/>
        <a:ext cx="6505186" cy="523662"/>
      </dsp:txXfrm>
    </dsp:sp>
    <dsp:sp modelId="{6789863A-C9AA-4352-BD34-72FC4DEF0F93}">
      <dsp:nvSpPr>
        <dsp:cNvPr id="0" name=""/>
        <dsp:cNvSpPr/>
      </dsp:nvSpPr>
      <dsp:spPr>
        <a:xfrm>
          <a:off x="0" y="2726026"/>
          <a:ext cx="6561844" cy="58032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0" i="0" kern="1200" dirty="0"/>
            <a:t>Kostel svaté Barbory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8329" y="2754355"/>
        <a:ext cx="6505186" cy="523662"/>
      </dsp:txXfrm>
    </dsp:sp>
    <dsp:sp modelId="{21DD275B-AD5C-4204-BF66-924CBD8B2914}">
      <dsp:nvSpPr>
        <dsp:cNvPr id="0" name=""/>
        <dsp:cNvSpPr/>
      </dsp:nvSpPr>
      <dsp:spPr>
        <a:xfrm>
          <a:off x="0" y="3364550"/>
          <a:ext cx="6561844" cy="58032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bg1"/>
              </a:solidFill>
            </a:rPr>
            <a:t>Hrad Bouzov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8329" y="3392879"/>
        <a:ext cx="6505186" cy="523662"/>
      </dsp:txXfrm>
    </dsp:sp>
    <dsp:sp modelId="{BD7F6D0C-9885-4F40-A5DD-D1821CCEDA8C}">
      <dsp:nvSpPr>
        <dsp:cNvPr id="0" name=""/>
        <dsp:cNvSpPr/>
      </dsp:nvSpPr>
      <dsp:spPr>
        <a:xfrm>
          <a:off x="0" y="4023256"/>
          <a:ext cx="6561844" cy="58032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bg1"/>
              </a:solidFill>
            </a:rPr>
            <a:t>Orloj </a:t>
          </a:r>
        </a:p>
      </dsp:txBody>
      <dsp:txXfrm>
        <a:off x="28329" y="4051585"/>
        <a:ext cx="6505186" cy="523662"/>
      </dsp:txXfrm>
    </dsp:sp>
    <dsp:sp modelId="{61973E05-F998-4BDE-AD46-A7DA357726C7}">
      <dsp:nvSpPr>
        <dsp:cNvPr id="0" name=""/>
        <dsp:cNvSpPr/>
      </dsp:nvSpPr>
      <dsp:spPr>
        <a:xfrm>
          <a:off x="0" y="4730593"/>
          <a:ext cx="6561844" cy="58032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bg1"/>
              </a:solidFill>
            </a:rPr>
            <a:t>Zámok</a:t>
          </a:r>
          <a:r>
            <a:rPr lang="sk-SK" sz="2200" kern="1200" baseline="0" dirty="0">
              <a:solidFill>
                <a:schemeClr val="bg1"/>
              </a:solidFill>
            </a:rPr>
            <a:t> a záhrady v Kroměříži</a:t>
          </a:r>
          <a:endParaRPr lang="sk-SK" sz="2200" kern="1200" dirty="0">
            <a:solidFill>
              <a:schemeClr val="bg1"/>
            </a:solidFill>
          </a:endParaRPr>
        </a:p>
      </dsp:txBody>
      <dsp:txXfrm>
        <a:off x="28329" y="4758922"/>
        <a:ext cx="6505186" cy="523662"/>
      </dsp:txXfrm>
    </dsp:sp>
    <dsp:sp modelId="{155E9724-882D-4E9E-9E81-249F0B5B43FD}">
      <dsp:nvSpPr>
        <dsp:cNvPr id="0" name=""/>
        <dsp:cNvSpPr/>
      </dsp:nvSpPr>
      <dsp:spPr>
        <a:xfrm>
          <a:off x="0" y="5443586"/>
          <a:ext cx="6561844" cy="58032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bg1"/>
              </a:solidFill>
            </a:rPr>
            <a:t>Muzeum umění</a:t>
          </a:r>
        </a:p>
      </dsp:txBody>
      <dsp:txXfrm>
        <a:off x="28329" y="5471915"/>
        <a:ext cx="6505186" cy="523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1EFAA-F6C5-46AF-9787-BCBA4D3868AC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8D58E-630E-4982-820E-1E64066DFA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731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8D58E-630E-4982-820E-1E64066DFA77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675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EC810-DF53-4C8B-A309-6CAC97F3272E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16. 5. 2022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D23BF-08CD-40BC-A850-D9F6FF802D41}" type="slidenum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srgbClr val="0B48A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srgbClr val="0B48A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EC810-DF53-4C8B-A309-6CAC97F3272E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16. 5. 2022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D23BF-08CD-40BC-A850-D9F6FF802D41}" type="slidenum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srgbClr val="0B48A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srgbClr val="0B48A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92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EC810-DF53-4C8B-A309-6CAC97F3272E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16. 5. 2022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D23BF-08CD-40BC-A850-D9F6FF802D41}" type="slidenum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srgbClr val="0B48A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srgbClr val="0B48A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EC810-DF53-4C8B-A309-6CAC97F3272E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16. 5. 2022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D23BF-08CD-40BC-A850-D9F6FF802D41}" type="slidenum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srgbClr val="0B48A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srgbClr val="0B48A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5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EC810-DF53-4C8B-A309-6CAC97F3272E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16. 5. 2022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D23BF-08CD-40BC-A850-D9F6FF802D41}" type="slidenum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srgbClr val="0B48A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srgbClr val="0B48A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522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EC810-DF53-4C8B-A309-6CAC97F3272E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16. 5. 2022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D23BF-08CD-40BC-A850-D9F6FF802D41}" type="slidenum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srgbClr val="0B48A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srgbClr val="0B48A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17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EC810-DF53-4C8B-A309-6CAC97F3272E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16. 5. 2022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D23BF-08CD-40BC-A850-D9F6FF802D41}" type="slidenum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srgbClr val="0B48A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srgbClr val="0B48A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2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EC810-DF53-4C8B-A309-6CAC97F3272E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16. 5. 2022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D23BF-08CD-40BC-A850-D9F6FF802D41}" type="slidenum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srgbClr val="0B48A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srgbClr val="0B48A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87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559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92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68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EC810-DF53-4C8B-A309-6CAC97F3272E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16. 5. 2022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D23BF-08CD-40BC-A850-D9F6FF802D41}" type="slidenum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srgbClr val="0B48A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srgbClr val="0B48A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56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49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100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261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0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954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976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8869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8142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3482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309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EC810-DF53-4C8B-A309-6CAC97F3272E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16. 5. 2022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D23BF-08CD-40BC-A850-D9F6FF802D41}" type="slidenum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srgbClr val="0B48A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srgbClr val="0B48A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90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8438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465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299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EC810-DF53-4C8B-A309-6CAC97F3272E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16. 5. 2022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D23BF-08CD-40BC-A850-D9F6FF802D41}" type="slidenum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srgbClr val="0B48A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srgbClr val="0B48A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74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EC810-DF53-4C8B-A309-6CAC97F3272E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16. 5. 2022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D23BF-08CD-40BC-A850-D9F6FF802D41}" type="slidenum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srgbClr val="0B48A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srgbClr val="0B48A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03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EC810-DF53-4C8B-A309-6CAC97F3272E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16. 5. 2022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D23BF-08CD-40BC-A850-D9F6FF802D41}" type="slidenum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srgbClr val="0B48A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srgbClr val="0B48A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20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EC810-DF53-4C8B-A309-6CAC97F3272E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16. 5. 2022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D23BF-08CD-40BC-A850-D9F6FF802D41}" type="slidenum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srgbClr val="0B48A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srgbClr val="0B48A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EC810-DF53-4C8B-A309-6CAC97F3272E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16. 5. 2022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D23BF-08CD-40BC-A850-D9F6FF802D41}" type="slidenum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srgbClr val="0B48A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srgbClr val="0B48A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85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EC810-DF53-4C8B-A309-6CAC97F3272E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16. 5. 2022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D23BF-08CD-40BC-A850-D9F6FF802D41}" type="slidenum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srgbClr val="0B48A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srgbClr val="0B48A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6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522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648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83D90-BED5-465B-8143-597C2A74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826000"/>
            <a:ext cx="8596667" cy="566738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Žilina, jún 2022								Účastník: Matúš </a:t>
            </a:r>
            <a:r>
              <a:rPr lang="sk-SK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Brisuda</a:t>
            </a:r>
            <a:endParaRPr lang="sk-SK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Zástupný objekt pre obrázok 21">
            <a:extLst>
              <a:ext uri="{FF2B5EF4-FFF2-40B4-BE49-F238E27FC236}">
                <a16:creationId xmlns:a16="http://schemas.microsoft.com/office/drawing/2014/main" id="{C6C55472-F997-45C9-B210-E3B121C92AD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" r="700"/>
          <a:stretch>
            <a:fillRect/>
          </a:stretch>
        </p:blipFill>
        <p:spPr/>
      </p:pic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BF63B048-6C7B-4951-92D4-67C733D2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5349389"/>
            <a:ext cx="8596667" cy="396655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772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Zámok a záhrady v Kroměříži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je pôvodne renesančný, neskôr barokovo prestavaný zámok nachádzajúci sa v historickom centre okresného mesta Kroměříž v </a:t>
            </a:r>
            <a:r>
              <a:rPr lang="sk-SK" dirty="0" err="1"/>
              <a:t>Zlínskom</a:t>
            </a:r>
            <a:r>
              <a:rPr lang="sk-SK" dirty="0"/>
              <a:t> kraji.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3" y="2854644"/>
            <a:ext cx="5162548" cy="341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3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Muzeum umění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je výstavná a pamäťová inštitúcia. V súčasnosti spravuje takmer 200 tisíc zbierkových predmetov. Múzeum umenia má tri časti sídliace v samostatných budovách, v ktorých sú zhromaždené zbierky starého, moderného i súčasného umenia:</a:t>
            </a:r>
          </a:p>
          <a:p>
            <a:r>
              <a:rPr lang="sk-SK" b="1" dirty="0"/>
              <a:t>Múzeum moderného umenia</a:t>
            </a:r>
            <a:endParaRPr lang="sk-SK" dirty="0"/>
          </a:p>
          <a:p>
            <a:r>
              <a:rPr lang="sk-SK" b="1" dirty="0"/>
              <a:t>Arcidiecézne múzeum Olomouc</a:t>
            </a:r>
            <a:endParaRPr lang="sk-SK" dirty="0"/>
          </a:p>
          <a:p>
            <a:r>
              <a:rPr lang="sk-SK" b="1" dirty="0"/>
              <a:t>Arcidiecézne múzeum Kroměříž</a:t>
            </a:r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3298656"/>
            <a:ext cx="3840813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3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E2C6B-4297-4530-8A74-2DB00B4C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733795"/>
            <a:ext cx="8596668" cy="86040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5400" b="1" dirty="0"/>
              <a:t>Ďakujem za pozornosť </a:t>
            </a:r>
          </a:p>
        </p:txBody>
      </p:sp>
    </p:spTree>
    <p:extLst>
      <p:ext uri="{BB962C8B-B14F-4D97-AF65-F5344CB8AC3E}">
        <p14:creationId xmlns:p14="http://schemas.microsoft.com/office/powerpoint/2010/main" val="187437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AEB00-58FF-478C-AF8D-6BDE671C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pPr algn="ctr"/>
            <a:r>
              <a:rPr lang="sk-SK" sz="4400" b="1" dirty="0"/>
              <a:t>Obsah</a:t>
            </a:r>
            <a:r>
              <a:rPr lang="sk-SK" sz="4400" dirty="0"/>
              <a:t> </a:t>
            </a:r>
          </a:p>
        </p:txBody>
      </p:sp>
      <p:graphicFrame>
        <p:nvGraphicFramePr>
          <p:cNvPr id="32" name="Zástupný objekt pre obsah 2">
            <a:extLst>
              <a:ext uri="{FF2B5EF4-FFF2-40B4-BE49-F238E27FC236}">
                <a16:creationId xmlns:a16="http://schemas.microsoft.com/office/drawing/2014/main" id="{98E1A5DA-54E5-58C5-5A17-6220135BB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533748"/>
              </p:ext>
            </p:extLst>
          </p:nvPr>
        </p:nvGraphicFramePr>
        <p:xfrm>
          <a:off x="5334781" y="412813"/>
          <a:ext cx="6561845" cy="6023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709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Mesto Olomouc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>
                <a:solidFill>
                  <a:schemeClr val="tx1"/>
                </a:solidFill>
              </a:rPr>
              <a:t>-Primátor: Miroslav Žbánek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tx1"/>
                </a:solidFill>
              </a:rPr>
              <a:t>-Obyvateľstvo: 99 489 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tx1"/>
                </a:solidFill>
              </a:rPr>
              <a:t>-Rozloha: 103,36 km²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tx1"/>
                </a:solidFill>
              </a:rPr>
              <a:t>-PSČ: 779 00 </a:t>
            </a:r>
          </a:p>
          <a:p>
            <a:pPr marL="0" indent="0">
              <a:buNone/>
            </a:pPr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790" y="2257571"/>
            <a:ext cx="2865690" cy="341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7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Horné námestie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8937721" cy="4368364"/>
          </a:xfrm>
        </p:spPr>
        <p:txBody>
          <a:bodyPr/>
          <a:lstStyle/>
          <a:p>
            <a:r>
              <a:rPr lang="sk-SK" dirty="0"/>
              <a:t> 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 súčasťou olomouckej mestskej pamiatkovej rezervácie</a:t>
            </a:r>
          </a:p>
          <a:p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Nachádza sa tam:32,2 metra vysoký stĺp Najsvätejšej Trojice zapísaný medzi lokality svetového </a:t>
            </a:r>
            <a:r>
              <a:rPr lang="sk-SK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dedičtva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UNESCO, radnica s orlojom, </a:t>
            </a:r>
            <a:r>
              <a:rPr lang="sk-SK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Edelmannov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palác, </a:t>
            </a:r>
            <a:r>
              <a:rPr lang="sk-SK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Petrášov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palác, </a:t>
            </a:r>
            <a:r>
              <a:rPr lang="sk-SK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Salmov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palác...</a:t>
            </a:r>
          </a:p>
          <a:p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377" y="3629891"/>
            <a:ext cx="3578464" cy="279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2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Svatý kopeček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významné pútnické miesto, ktoré navštívil svätý Ján Pavol II</a:t>
            </a:r>
          </a:p>
          <a:p>
            <a:r>
              <a:rPr lang="sk-SK" dirty="0"/>
              <a:t>Nachádza sa tu veľkolepá bazilika Navštívenia Panny Márie</a:t>
            </a:r>
          </a:p>
          <a:p>
            <a:r>
              <a:rPr lang="sk-SK" dirty="0"/>
              <a:t>Nachádza sa tu aj Zoologická záhrada Olomouc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873" y="3361475"/>
            <a:ext cx="4729711" cy="312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2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Korunní pevnůstka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vznikla v rámci opevňovania Olomouca</a:t>
            </a:r>
          </a:p>
          <a:p>
            <a:r>
              <a:rPr lang="sk-SK" dirty="0"/>
              <a:t> v areáli sa zachovala baroková pracháreň a torzo empírovej strážnice</a:t>
            </a:r>
          </a:p>
          <a:p>
            <a:r>
              <a:rPr lang="sk-SK" dirty="0"/>
              <a:t>Teraz je využívaná na zoznámenie sa s históriou olomouckej pevnosti a na rôzne kultúrne vystúpenia.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382" y="3415759"/>
            <a:ext cx="4286366" cy="285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3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Kostel svaté Barbory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je rímskokatolícky Kostol, ktorý sa nachádza na </a:t>
            </a:r>
            <a:r>
              <a:rPr lang="sk-SK" dirty="0" err="1"/>
              <a:t>Selskom</a:t>
            </a:r>
            <a:r>
              <a:rPr lang="sk-SK" dirty="0"/>
              <a:t> námestí v mestskej časti </a:t>
            </a:r>
            <a:r>
              <a:rPr lang="sk-SK" dirty="0" err="1"/>
              <a:t>Chválkovice</a:t>
            </a:r>
            <a:r>
              <a:rPr lang="sk-SK" dirty="0"/>
              <a:t>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63" y="2669369"/>
            <a:ext cx="4267199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4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Hrad Bouzov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Pôsobí dojmom dobre zachovanej stredovekej pamiatky, ale jeho súčasná podoba pochádza z romantickej prestavby.</a:t>
            </a:r>
          </a:p>
          <a:p>
            <a:r>
              <a:rPr lang="sk-SK" dirty="0"/>
              <a:t>Patrí medzi najnavštevovanejšie pamiatky v Česku a je vyhľadávaným miestom filmárov.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44" y="3214254"/>
            <a:ext cx="4083653" cy="270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9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Orloj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Nachádza sa tu od 15. storočia. Súčasná podoba orloja pochádza od Karla </a:t>
            </a:r>
            <a:r>
              <a:rPr lang="sk-SK" dirty="0" err="1"/>
              <a:t>Svolinského</a:t>
            </a:r>
            <a:r>
              <a:rPr lang="sk-SK" dirty="0"/>
              <a:t> v duchu socialistického realizmu. Ide o jeden z mála heliocentrických orlojov na svete.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254" y="2926990"/>
            <a:ext cx="2671152" cy="33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TM03457503[[fn=Citácia]]</Template>
  <TotalTime>289</TotalTime>
  <Words>351</Words>
  <Application>Microsoft Office PowerPoint</Application>
  <PresentationFormat>Širokouhlá</PresentationFormat>
  <Paragraphs>43</Paragraphs>
  <Slides>12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Fazeta</vt:lpstr>
      <vt:lpstr>1_Fazeta</vt:lpstr>
      <vt:lpstr>Žilina, jún 2022        Účastník: Matúš Brisuda</vt:lpstr>
      <vt:lpstr>Obsah </vt:lpstr>
      <vt:lpstr>Mesto Olomouc</vt:lpstr>
      <vt:lpstr>Horné námestie </vt:lpstr>
      <vt:lpstr>Svatý kopeček </vt:lpstr>
      <vt:lpstr>Korunní pevnůstka</vt:lpstr>
      <vt:lpstr>Kostel svaté Barbory</vt:lpstr>
      <vt:lpstr>Hrad Bouzov </vt:lpstr>
      <vt:lpstr>Orloj </vt:lpstr>
      <vt:lpstr>Zámok a záhrady v Kroměříži</vt:lpstr>
      <vt:lpstr>Muzeum umění </vt:lpstr>
      <vt:lpstr>Ďakujem za pozornosť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Reznickova</dc:creator>
  <cp:lastModifiedBy>Miska</cp:lastModifiedBy>
  <cp:revision>20</cp:revision>
  <dcterms:created xsi:type="dcterms:W3CDTF">2022-03-24T10:26:02Z</dcterms:created>
  <dcterms:modified xsi:type="dcterms:W3CDTF">2022-05-16T18:24:01Z</dcterms:modified>
</cp:coreProperties>
</file>