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B7E661-D09E-4D94-84A4-863623F75B85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0A573D-AD55-488B-B720-7FDD7E7A79B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E661-D09E-4D94-84A4-863623F75B85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573D-AD55-488B-B720-7FDD7E7A79B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E661-D09E-4D94-84A4-863623F75B85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573D-AD55-488B-B720-7FDD7E7A79B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E661-D09E-4D94-84A4-863623F75B85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573D-AD55-488B-B720-7FDD7E7A79B8}" type="slidenum">
              <a:rPr lang="sk-SK" smtClean="0"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E661-D09E-4D94-84A4-863623F75B85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573D-AD55-488B-B720-7FDD7E7A79B8}" type="slidenum">
              <a:rPr lang="sk-SK" smtClean="0"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E661-D09E-4D94-84A4-863623F75B85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573D-AD55-488B-B720-7FDD7E7A79B8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E661-D09E-4D94-84A4-863623F75B85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573D-AD55-488B-B720-7FDD7E7A79B8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E661-D09E-4D94-84A4-863623F75B85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573D-AD55-488B-B720-7FDD7E7A79B8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E661-D09E-4D94-84A4-863623F75B85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573D-AD55-488B-B720-7FDD7E7A79B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FB7E661-D09E-4D94-84A4-863623F75B85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573D-AD55-488B-B720-7FDD7E7A79B8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B7E661-D09E-4D94-84A4-863623F75B85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0A573D-AD55-488B-B720-7FDD7E7A79B8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FB7E661-D09E-4D94-84A4-863623F75B85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40A573D-AD55-488B-B720-7FDD7E7A79B8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667D5E-7F6D-47EC-A58F-E26C575FB47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1" y="2204864"/>
            <a:ext cx="9143998" cy="1947462"/>
          </a:xfrm>
        </p:spPr>
        <p:txBody>
          <a:bodyPr>
            <a:normAutofit fontScale="90000"/>
          </a:bodyPr>
          <a:lstStyle/>
          <a:p>
            <a:pPr lvl="0" algn="ctr"/>
            <a:r>
              <a:rPr lang="sk-SK" sz="2700" dirty="0"/>
              <a:t>Projekt  „Študent dopravy v praxi“</a:t>
            </a:r>
            <a:br>
              <a:rPr lang="sk-SK" sz="2700" dirty="0"/>
            </a:br>
            <a:r>
              <a:rPr lang="sk-SK" sz="2700" dirty="0"/>
              <a:t>v rámci projektu Erasmus+, Kľúčová akcia 1: Vzdelávacia mobilita</a:t>
            </a:r>
            <a:br>
              <a:rPr lang="sk-SK" sz="2700" dirty="0"/>
            </a:br>
            <a:r>
              <a:rPr lang="sk-SK" sz="2700" dirty="0"/>
              <a:t>jednotlivcov</a:t>
            </a:r>
            <a:br>
              <a:rPr lang="sk-SK" sz="2700" dirty="0"/>
            </a:br>
            <a:r>
              <a:rPr lang="sk-SK" sz="2700" dirty="0"/>
              <a:t>05. 06. 2022-18. 06. 2022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B7054CD-5C2F-4C5F-8760-B430FB08E16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67544" y="4797152"/>
            <a:ext cx="7920880" cy="1584176"/>
          </a:xfrm>
        </p:spPr>
        <p:txBody>
          <a:bodyPr anchorCtr="0">
            <a:normAutofit/>
          </a:bodyPr>
          <a:lstStyle/>
          <a:p>
            <a:pPr lvl="0" algn="ctr">
              <a:lnSpc>
                <a:spcPct val="80000"/>
              </a:lnSpc>
            </a:pPr>
            <a:r>
              <a:rPr lang="sk-SK" sz="2475" b="1" dirty="0"/>
              <a:t>Odborná stáž Olomouc</a:t>
            </a:r>
          </a:p>
          <a:p>
            <a:pPr lvl="0" algn="ctr">
              <a:lnSpc>
                <a:spcPct val="80000"/>
              </a:lnSpc>
            </a:pPr>
            <a:endParaRPr lang="sk-SK" sz="2475" b="1" dirty="0"/>
          </a:p>
          <a:p>
            <a:pPr lvl="0" algn="l">
              <a:lnSpc>
                <a:spcPct val="80000"/>
              </a:lnSpc>
            </a:pPr>
            <a:endParaRPr lang="sk-SK" sz="2475" b="1" dirty="0"/>
          </a:p>
          <a:p>
            <a:pPr lvl="0">
              <a:lnSpc>
                <a:spcPct val="80000"/>
              </a:lnSpc>
            </a:pPr>
            <a:r>
              <a:rPr lang="sk-SK" sz="2250" b="1" dirty="0">
                <a:solidFill>
                  <a:schemeClr val="tx1"/>
                </a:solidFill>
              </a:rPr>
              <a:t>Žilina, jún 2022  		                       Matúš Šustek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5A37888-FB3D-4976-B741-09FF6A0CA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7085"/>
            <a:ext cx="3686915" cy="10531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5">
            <a:extLst>
              <a:ext uri="{FF2B5EF4-FFF2-40B4-BE49-F238E27FC236}">
                <a16:creationId xmlns:a16="http://schemas.microsoft.com/office/drawing/2014/main" id="{B1D6EB42-EB33-4FFB-A792-9ABDFDC29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235" y="330682"/>
            <a:ext cx="2168438" cy="178594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459"/>
          </a:xfrm>
        </p:spPr>
        <p:txBody>
          <a:bodyPr>
            <a:normAutofit/>
          </a:bodyPr>
          <a:lstStyle/>
          <a:p>
            <a:pPr algn="just"/>
            <a:r>
              <a:rPr lang="sk-SK" sz="2400" dirty="0"/>
              <a:t>Ak by som mal celkovo zhrnúť prínos stáže, tak sme sa tam naučili veľa nových vecí, ktoré som spomenul v predošlých </a:t>
            </a:r>
            <a:r>
              <a:rPr lang="sk-SK" sz="2400" dirty="0" err="1"/>
              <a:t>slajdoch</a:t>
            </a:r>
            <a:r>
              <a:rPr lang="sk-SK" sz="2400" dirty="0"/>
              <a:t>, či už praktické alebo teoretické. Ak by bola možnosť, veľmi rád by som si Erasmus zopakoval a ak má niekto možnosť ísť, tak nech absolútne neváha a vrelo ho odporúčam. Získate tam veľa skúseností, zážitkov, spoznáte veľa nových ľudí a veľmi pekných miest.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Zhrnutie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442387"/>
          </a:xfrm>
        </p:spPr>
        <p:txBody>
          <a:bodyPr>
            <a:normAutofit/>
          </a:bodyPr>
          <a:lstStyle/>
          <a:p>
            <a:r>
              <a:rPr lang="sk-SK" sz="2400" b="1" dirty="0"/>
              <a:t>PPL CZ s.r.o.</a:t>
            </a:r>
            <a:r>
              <a:rPr lang="sk-SK" sz="2400" dirty="0"/>
              <a:t> (skrátene </a:t>
            </a:r>
            <a:r>
              <a:rPr lang="sk-SK" sz="2400" i="1" dirty="0"/>
              <a:t>PPL</a:t>
            </a:r>
            <a:r>
              <a:rPr lang="sk-SK" sz="2400" dirty="0"/>
              <a:t>, tiež </a:t>
            </a:r>
            <a:r>
              <a:rPr lang="sk-SK" sz="2400" i="1" dirty="0"/>
              <a:t>PPL Professional </a:t>
            </a:r>
            <a:r>
              <a:rPr lang="sk-SK" sz="2400" i="1" dirty="0" err="1"/>
              <a:t>Parcel</a:t>
            </a:r>
            <a:r>
              <a:rPr lang="sk-SK" sz="2400" i="1" dirty="0"/>
              <a:t> </a:t>
            </a:r>
            <a:r>
              <a:rPr lang="sk-SK" sz="2400" i="1" dirty="0" err="1"/>
              <a:t>Logistic</a:t>
            </a:r>
            <a:r>
              <a:rPr lang="sk-SK" sz="2400" dirty="0"/>
              <a:t>) je pôvodne česká firma zaoberajúca sa expresnou balíkovou prepravou, ďalej prepravou paliet firiem a jednotlivcov.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PPL CZ, s. r. o.</a:t>
            </a:r>
          </a:p>
        </p:txBody>
      </p:sp>
      <p:pic>
        <p:nvPicPr>
          <p:cNvPr id="17410" name="Picture 2" descr="PPL CZ - YouTube"/>
          <p:cNvPicPr>
            <a:picLocks noChangeAspect="1" noChangeArrowheads="1"/>
          </p:cNvPicPr>
          <p:nvPr/>
        </p:nvPicPr>
        <p:blipFill>
          <a:blip r:embed="rId2"/>
          <a:srcRect t="36667" b="36666"/>
          <a:stretch>
            <a:fillRect/>
          </a:stretch>
        </p:blipFill>
        <p:spPr bwMode="auto">
          <a:xfrm>
            <a:off x="2107389" y="428604"/>
            <a:ext cx="4929222" cy="1314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514395"/>
          </a:xfrm>
        </p:spPr>
        <p:txBody>
          <a:bodyPr>
            <a:normAutofit/>
          </a:bodyPr>
          <a:lstStyle/>
          <a:p>
            <a:pPr algn="just"/>
            <a:r>
              <a:rPr lang="sk-SK" sz="2400" dirty="0"/>
              <a:t>Spoločnosť vznikla v roku 1995 ako zväzok siedmich regionálnych dopravcov. </a:t>
            </a:r>
          </a:p>
          <a:p>
            <a:pPr algn="just"/>
            <a:r>
              <a:rPr lang="sk-SK" sz="2400" dirty="0"/>
              <a:t>V roku 2004 došlo k reštrukturalizácii, tým vznikla jedna veľká firma s odštepnými závodmi.</a:t>
            </a:r>
          </a:p>
          <a:p>
            <a:pPr algn="just"/>
            <a:r>
              <a:rPr lang="sk-SK" sz="2400" dirty="0"/>
              <a:t>O dva roky neskôr jeden zo zakladateľov kúpil podiely spoluvlastníkov a predal firmu nemeckej spoločnosti DHL, divízii Deutsche Post.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PPL CZ, s. r. o.</a:t>
            </a:r>
          </a:p>
        </p:txBody>
      </p:sp>
      <p:pic>
        <p:nvPicPr>
          <p:cNvPr id="5" name="Picture 2" descr="PPL CZ - YouTube"/>
          <p:cNvPicPr>
            <a:picLocks noChangeAspect="1" noChangeArrowheads="1"/>
          </p:cNvPicPr>
          <p:nvPr/>
        </p:nvPicPr>
        <p:blipFill>
          <a:blip r:embed="rId2"/>
          <a:srcRect t="36667" b="36666"/>
          <a:stretch>
            <a:fillRect/>
          </a:stretch>
        </p:blipFill>
        <p:spPr bwMode="auto">
          <a:xfrm>
            <a:off x="2107389" y="428604"/>
            <a:ext cx="4929222" cy="1314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Screenshot_20220626_215814_com.facebook.or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2518" b="17502"/>
          <a:stretch>
            <a:fillRect/>
          </a:stretch>
        </p:blipFill>
        <p:spPr>
          <a:xfrm>
            <a:off x="5643570" y="2071678"/>
            <a:ext cx="3187593" cy="4142446"/>
          </a:xfrm>
        </p:spPr>
      </p:pic>
      <p:pic>
        <p:nvPicPr>
          <p:cNvPr id="5" name="Obrázok 4" descr="Screenshot_20220626_215819_com.facebook.orca.jpg"/>
          <p:cNvPicPr>
            <a:picLocks noChangeAspect="1"/>
          </p:cNvPicPr>
          <p:nvPr/>
        </p:nvPicPr>
        <p:blipFill>
          <a:blip r:embed="rId3"/>
          <a:srcRect t="35417" b="30208"/>
          <a:stretch>
            <a:fillRect/>
          </a:stretch>
        </p:blipFill>
        <p:spPr>
          <a:xfrm>
            <a:off x="428596" y="3000372"/>
            <a:ext cx="4795805" cy="3571900"/>
          </a:xfrm>
          <a:prstGeom prst="rect">
            <a:avLst/>
          </a:prstGeom>
        </p:spPr>
      </p:pic>
      <p:pic>
        <p:nvPicPr>
          <p:cNvPr id="6" name="Obrázok 5" descr="Screenshot_20220626_215822_com.facebook.orca.jpg"/>
          <p:cNvPicPr>
            <a:picLocks noChangeAspect="1"/>
          </p:cNvPicPr>
          <p:nvPr/>
        </p:nvPicPr>
        <p:blipFill>
          <a:blip r:embed="rId4"/>
          <a:srcRect t="35417" b="30208"/>
          <a:stretch>
            <a:fillRect/>
          </a:stretch>
        </p:blipFill>
        <p:spPr>
          <a:xfrm>
            <a:off x="2000232" y="214290"/>
            <a:ext cx="4572032" cy="34052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400" dirty="0"/>
              <a:t>Dopoludňajšie odbavenie vodičov pred odchodom z depa,</a:t>
            </a:r>
          </a:p>
          <a:p>
            <a:pPr algn="just"/>
            <a:r>
              <a:rPr lang="sk-SK" sz="2400" dirty="0"/>
              <a:t>spracovanie objednávok, </a:t>
            </a:r>
          </a:p>
          <a:p>
            <a:pPr algn="just"/>
            <a:r>
              <a:rPr lang="sk-SK" sz="2400" dirty="0"/>
              <a:t>popoludňajšie odbavenie a kontrola zvozov vodičov po príchode na depo,</a:t>
            </a:r>
          </a:p>
          <a:p>
            <a:r>
              <a:rPr lang="sk-SK" sz="2400" dirty="0"/>
              <a:t>likvidácia poškodenej zásielky, </a:t>
            </a:r>
          </a:p>
          <a:p>
            <a:r>
              <a:rPr lang="sk-SK" sz="2400" dirty="0"/>
              <a:t>odbavenie 				                  </a:t>
            </a:r>
            <a:r>
              <a:rPr lang="sk-SK" sz="2400" dirty="0" err="1"/>
              <a:t>cyklokuriéra</a:t>
            </a:r>
            <a:r>
              <a:rPr lang="sk-SK" sz="2400" dirty="0"/>
              <a:t>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Moja práca</a:t>
            </a:r>
          </a:p>
        </p:txBody>
      </p:sp>
      <p:pic>
        <p:nvPicPr>
          <p:cNvPr id="14338" name="Picture 2" descr="Novinky a tiskové zprávy | PPL 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933056"/>
            <a:ext cx="4902273" cy="275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/>
              <a:t>Práca zo systémom </a:t>
            </a:r>
            <a:r>
              <a:rPr lang="sk-SK" sz="2400" dirty="0" err="1"/>
              <a:t>ePS</a:t>
            </a:r>
            <a:endParaRPr lang="sk-SK" sz="2400" dirty="0"/>
          </a:p>
          <a:p>
            <a:r>
              <a:rPr lang="sk-SK" sz="2400" dirty="0"/>
              <a:t>Práca s dodacími listami </a:t>
            </a:r>
          </a:p>
          <a:p>
            <a:r>
              <a:rPr lang="sk-SK" sz="2400" dirty="0"/>
              <a:t>Práca s objednávkami </a:t>
            </a:r>
          </a:p>
          <a:p>
            <a:r>
              <a:rPr lang="sk-SK" sz="2400" dirty="0"/>
              <a:t>Storno objednávok</a:t>
            </a:r>
          </a:p>
          <a:p>
            <a:r>
              <a:rPr lang="sk-SK" sz="2400" dirty="0"/>
              <a:t>Váženie zásielok </a:t>
            </a:r>
          </a:p>
          <a:p>
            <a:r>
              <a:rPr lang="sk-SK" sz="2400" dirty="0"/>
              <a:t>Práca v zákazníckom 					       servise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Moja práca</a:t>
            </a:r>
          </a:p>
        </p:txBody>
      </p:sp>
      <p:sp>
        <p:nvSpPr>
          <p:cNvPr id="20482" name="AutoShape 2" descr="Foto: Pospěšte si s dárky, radí Chvátal. PPL je na hraně svých možností,  shání desítky řidičů - Aktuálně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4" name="AutoShape 4" descr="Foto: Pospěšte si s dárky, radí Chvátal. PPL je na hraně svých možností,  shání desítky řidičů - Aktuálně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6" name="AutoShape 6" descr="Foto: Pospěšte si s dárky, radí Chvátal. PPL je na hraně svých možností,  shání desítky řidičů - Aktuálně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8" name="AutoShape 8" descr="Foto: Pospěšte si s dárky, radí Chvátal. PPL je na hraně svých možností,  shání desítky řidičů - Aktuálně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0" name="AutoShape 10" descr="Pražské depo PPL před Vánoci - Aktuálně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924944"/>
            <a:ext cx="486302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Prechádzky po meste </a:t>
            </a:r>
          </a:p>
          <a:p>
            <a:r>
              <a:rPr lang="sk-SK" sz="2400" dirty="0"/>
              <a:t>Chodenie do fitnescentra</a:t>
            </a:r>
          </a:p>
          <a:p>
            <a:r>
              <a:rPr lang="sk-SK" sz="2400" dirty="0"/>
              <a:t>Večerné pozeranie filmov v hoteli</a:t>
            </a:r>
          </a:p>
          <a:p>
            <a:r>
              <a:rPr lang="sk-SK" sz="2400" dirty="0"/>
              <a:t>Návštevy obchodných centier</a:t>
            </a:r>
          </a:p>
          <a:p>
            <a:r>
              <a:rPr lang="sk-SK" sz="2400" dirty="0"/>
              <a:t>Spoločné výlety a návštevy pamiatok </a:t>
            </a:r>
          </a:p>
          <a:p>
            <a:r>
              <a:rPr lang="sk-SK" sz="2400" dirty="0"/>
              <a:t>Debatovanie na izbe pred spaním </a:t>
            </a:r>
          </a:p>
          <a:p>
            <a:r>
              <a:rPr lang="sk-SK" sz="2400" dirty="0"/>
              <a:t>Hranie </a:t>
            </a:r>
            <a:r>
              <a:rPr lang="sk-SK" sz="2400" dirty="0" err="1"/>
              <a:t>bowlingu</a:t>
            </a:r>
            <a:r>
              <a:rPr lang="sk-SK" sz="2400" dirty="0"/>
              <a:t> </a:t>
            </a:r>
          </a:p>
          <a:p>
            <a:r>
              <a:rPr lang="sk-SK" sz="2400" dirty="0"/>
              <a:t>Oddych na izbe </a:t>
            </a:r>
          </a:p>
          <a:p>
            <a:r>
              <a:rPr lang="sk-SK" sz="2400" dirty="0"/>
              <a:t>Návšteva ZOO OLOMOUC</a:t>
            </a:r>
          </a:p>
          <a:p>
            <a:r>
              <a:rPr lang="sk-SK" sz="2400" dirty="0"/>
              <a:t>Návšteva hradu </a:t>
            </a:r>
            <a:r>
              <a:rPr lang="sk-SK" sz="2400" dirty="0" err="1"/>
              <a:t>Šternberk</a:t>
            </a:r>
            <a:endParaRPr lang="sk-SK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Voľnočasové aktivity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Screenshot_20220626_223347_com.facebook.or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6723" b="30130"/>
          <a:stretch>
            <a:fillRect/>
          </a:stretch>
        </p:blipFill>
        <p:spPr>
          <a:xfrm>
            <a:off x="142844" y="214290"/>
            <a:ext cx="4286281" cy="3078296"/>
          </a:xfrm>
        </p:spPr>
      </p:pic>
      <p:pic>
        <p:nvPicPr>
          <p:cNvPr id="5" name="Obrázok 4" descr="Screenshot_20220626_223717_com.facebook.orca.jpg"/>
          <p:cNvPicPr>
            <a:picLocks noChangeAspect="1"/>
          </p:cNvPicPr>
          <p:nvPr/>
        </p:nvPicPr>
        <p:blipFill>
          <a:blip r:embed="rId3" cstate="print"/>
          <a:srcRect t="35417" b="30208"/>
          <a:stretch>
            <a:fillRect/>
          </a:stretch>
        </p:blipFill>
        <p:spPr>
          <a:xfrm>
            <a:off x="4786314" y="3590107"/>
            <a:ext cx="4195829" cy="3125041"/>
          </a:xfrm>
          <a:prstGeom prst="rect">
            <a:avLst/>
          </a:prstGeom>
        </p:spPr>
      </p:pic>
      <p:pic>
        <p:nvPicPr>
          <p:cNvPr id="6" name="Obrázok 5" descr="Screenshot_20220626_223544_com.facebook.orca.jpg"/>
          <p:cNvPicPr>
            <a:picLocks noChangeAspect="1"/>
          </p:cNvPicPr>
          <p:nvPr/>
        </p:nvPicPr>
        <p:blipFill>
          <a:blip r:embed="rId4"/>
          <a:srcRect t="36458" b="30208"/>
          <a:stretch>
            <a:fillRect/>
          </a:stretch>
        </p:blipFill>
        <p:spPr>
          <a:xfrm>
            <a:off x="142844" y="3429000"/>
            <a:ext cx="4550020" cy="3286148"/>
          </a:xfrm>
          <a:prstGeom prst="rect">
            <a:avLst/>
          </a:prstGeom>
        </p:spPr>
      </p:pic>
      <p:pic>
        <p:nvPicPr>
          <p:cNvPr id="7" name="Obrázok 6" descr="Screenshot_20220626_223524_com.facebook.orca.jpg"/>
          <p:cNvPicPr>
            <a:picLocks noChangeAspect="1"/>
          </p:cNvPicPr>
          <p:nvPr/>
        </p:nvPicPr>
        <p:blipFill>
          <a:blip r:embed="rId5"/>
          <a:srcRect t="35417" b="30208"/>
          <a:stretch>
            <a:fillRect/>
          </a:stretch>
        </p:blipFill>
        <p:spPr>
          <a:xfrm>
            <a:off x="4515060" y="142852"/>
            <a:ext cx="4508056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Screenshot_20220626_223532_com.facebook.orca.jpg"/>
          <p:cNvPicPr>
            <a:picLocks noChangeAspect="1"/>
          </p:cNvPicPr>
          <p:nvPr/>
        </p:nvPicPr>
        <p:blipFill>
          <a:blip r:embed="rId2"/>
          <a:srcRect t="36458" b="31250"/>
          <a:stretch>
            <a:fillRect/>
          </a:stretch>
        </p:blipFill>
        <p:spPr>
          <a:xfrm>
            <a:off x="3286116" y="142852"/>
            <a:ext cx="5094058" cy="3564097"/>
          </a:xfrm>
          <a:prstGeom prst="rect">
            <a:avLst/>
          </a:prstGeom>
        </p:spPr>
      </p:pic>
      <p:pic>
        <p:nvPicPr>
          <p:cNvPr id="6" name="Obrázok 5" descr="Screenshot_20220626_223317_com.facebook.orca.jpg"/>
          <p:cNvPicPr>
            <a:picLocks noChangeAspect="1"/>
          </p:cNvPicPr>
          <p:nvPr/>
        </p:nvPicPr>
        <p:blipFill>
          <a:blip r:embed="rId3" cstate="print"/>
          <a:srcRect t="22916" b="17708"/>
          <a:stretch>
            <a:fillRect/>
          </a:stretch>
        </p:blipFill>
        <p:spPr>
          <a:xfrm>
            <a:off x="142844" y="1643050"/>
            <a:ext cx="3942656" cy="5072098"/>
          </a:xfrm>
          <a:prstGeom prst="rect">
            <a:avLst/>
          </a:prstGeom>
        </p:spPr>
      </p:pic>
      <p:pic>
        <p:nvPicPr>
          <p:cNvPr id="4" name="Zástupný symbol obsahu 3" descr="Screenshot_20220626_223615_com.facebook.orc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t="22518" b="17502"/>
          <a:stretch>
            <a:fillRect/>
          </a:stretch>
        </p:blipFill>
        <p:spPr>
          <a:xfrm>
            <a:off x="5929322" y="3143248"/>
            <a:ext cx="2748561" cy="357190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</TotalTime>
  <Words>337</Words>
  <Application>Microsoft Office PowerPoint</Application>
  <PresentationFormat>Prezentácia na obrazovke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Lucida Sans Unicode</vt:lpstr>
      <vt:lpstr>Verdana</vt:lpstr>
      <vt:lpstr>Wingdings 2</vt:lpstr>
      <vt:lpstr>Wingdings 3</vt:lpstr>
      <vt:lpstr>Hala</vt:lpstr>
      <vt:lpstr>Projekt  „Študent dopravy v praxi“ v rámci projektu Erasmus+, Kľúčová akcia 1: Vzdelávacia mobilita jednotlivcov 05. 06. 2022-18. 06. 2022</vt:lpstr>
      <vt:lpstr>PPL CZ, s. r. o.</vt:lpstr>
      <vt:lpstr>PPL CZ, s. r. o.</vt:lpstr>
      <vt:lpstr>Prezentácia programu PowerPoint</vt:lpstr>
      <vt:lpstr>Moja práca</vt:lpstr>
      <vt:lpstr>Moja práca</vt:lpstr>
      <vt:lpstr>Voľnočasové aktivity</vt:lpstr>
      <vt:lpstr>Prezentácia programu PowerPoint</vt:lpstr>
      <vt:lpstr>Prezentácia programu PowerPoint</vt:lpstr>
      <vt:lpstr>Zhrnutie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Ján Šustek</dc:creator>
  <cp:lastModifiedBy>Miska</cp:lastModifiedBy>
  <cp:revision>15</cp:revision>
  <dcterms:created xsi:type="dcterms:W3CDTF">2022-06-26T19:38:29Z</dcterms:created>
  <dcterms:modified xsi:type="dcterms:W3CDTF">2022-08-15T09:12:54Z</dcterms:modified>
</cp:coreProperties>
</file>