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05C9B-01E4-4294-A521-D4AFD2B3C902}" v="914" dt="2022-09-22T19:29:51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Štilla" userId="4477cfea9dc2db3d" providerId="Windows Live" clId="Web-{D4205C9B-01E4-4294-A521-D4AFD2B3C902}"/>
    <pc:docChg chg="addSld modSld sldOrd addMainMaster delMainMaster">
      <pc:chgData name="Michal Štilla" userId="4477cfea9dc2db3d" providerId="Windows Live" clId="Web-{D4205C9B-01E4-4294-A521-D4AFD2B3C902}" dt="2022-09-22T19:29:51.584" v="905"/>
      <pc:docMkLst>
        <pc:docMk/>
      </pc:docMkLst>
      <pc:sldChg chg="addSp delSp modSp mod modTransition modClrScheme chgLayout">
        <pc:chgData name="Michal Štilla" userId="4477cfea9dc2db3d" providerId="Windows Live" clId="Web-{D4205C9B-01E4-4294-A521-D4AFD2B3C902}" dt="2022-09-22T19:29:41.771" v="900"/>
        <pc:sldMkLst>
          <pc:docMk/>
          <pc:sldMk cId="3676557245" sldId="256"/>
        </pc:sldMkLst>
        <pc:spChg chg="del mod ord">
          <ac:chgData name="Michal Štilla" userId="4477cfea9dc2db3d" providerId="Windows Live" clId="Web-{D4205C9B-01E4-4294-A521-D4AFD2B3C902}" dt="2022-09-22T18:51:15.266" v="11"/>
          <ac:spMkLst>
            <pc:docMk/>
            <pc:sldMk cId="3676557245" sldId="256"/>
            <ac:spMk id="2" creationId="{00000000-0000-0000-0000-000000000000}"/>
          </ac:spMkLst>
        </pc:spChg>
        <pc:spChg chg="mod ord">
          <ac:chgData name="Michal Štilla" userId="4477cfea9dc2db3d" providerId="Windows Live" clId="Web-{D4205C9B-01E4-4294-A521-D4AFD2B3C902}" dt="2022-09-22T18:52:29.128" v="37" actId="20577"/>
          <ac:spMkLst>
            <pc:docMk/>
            <pc:sldMk cId="3676557245" sldId="256"/>
            <ac:spMk id="3" creationId="{00000000-0000-0000-0000-000000000000}"/>
          </ac:spMkLst>
        </pc:spChg>
        <pc:picChg chg="add mod">
          <ac:chgData name="Michal Štilla" userId="4477cfea9dc2db3d" providerId="Windows Live" clId="Web-{D4205C9B-01E4-4294-A521-D4AFD2B3C902}" dt="2022-09-22T18:51:18.657" v="12" actId="1076"/>
          <ac:picMkLst>
            <pc:docMk/>
            <pc:sldMk cId="3676557245" sldId="256"/>
            <ac:picMk id="4" creationId="{923D94D8-6608-C9D9-B74D-E5DC3A14D0A8}"/>
          </ac:picMkLst>
        </pc:picChg>
      </pc:sldChg>
      <pc:sldChg chg="addSp delSp modSp new mod modTransition setBg addAnim modAnim">
        <pc:chgData name="Michal Štilla" userId="4477cfea9dc2db3d" providerId="Windows Live" clId="Web-{D4205C9B-01E4-4294-A521-D4AFD2B3C902}" dt="2022-09-22T19:29:43.302" v="901"/>
        <pc:sldMkLst>
          <pc:docMk/>
          <pc:sldMk cId="3226853393" sldId="257"/>
        </pc:sldMkLst>
        <pc:spChg chg="mod">
          <ac:chgData name="Michal Štilla" userId="4477cfea9dc2db3d" providerId="Windows Live" clId="Web-{D4205C9B-01E4-4294-A521-D4AFD2B3C902}" dt="2022-09-22T19:09:45.689" v="516" actId="1076"/>
          <ac:spMkLst>
            <pc:docMk/>
            <pc:sldMk cId="3226853393" sldId="257"/>
            <ac:spMk id="2" creationId="{464A232B-3E6F-1B4B-154E-AC3522547422}"/>
          </ac:spMkLst>
        </pc:spChg>
        <pc:spChg chg="mod">
          <ac:chgData name="Michal Štilla" userId="4477cfea9dc2db3d" providerId="Windows Live" clId="Web-{D4205C9B-01E4-4294-A521-D4AFD2B3C902}" dt="2022-09-22T19:12:35.256" v="531" actId="20577"/>
          <ac:spMkLst>
            <pc:docMk/>
            <pc:sldMk cId="3226853393" sldId="257"/>
            <ac:spMk id="3" creationId="{64C77B6A-1FAD-FABC-5C0A-F9257798149D}"/>
          </ac:spMkLst>
        </pc:spChg>
        <pc:spChg chg="add del">
          <ac:chgData name="Michal Štilla" userId="4477cfea9dc2db3d" providerId="Windows Live" clId="Web-{D4205C9B-01E4-4294-A521-D4AFD2B3C902}" dt="2022-09-22T19:09:08.360" v="499"/>
          <ac:spMkLst>
            <pc:docMk/>
            <pc:sldMk cId="3226853393" sldId="257"/>
            <ac:spMk id="10" creationId="{93C4D4C4-585F-43C1-BF44-268A79A0252B}"/>
          </ac:spMkLst>
        </pc:spChg>
        <pc:picChg chg="add mod ord">
          <ac:chgData name="Michal Štilla" userId="4477cfea9dc2db3d" providerId="Windows Live" clId="Web-{D4205C9B-01E4-4294-A521-D4AFD2B3C902}" dt="2022-09-22T19:09:12.126" v="501" actId="1076"/>
          <ac:picMkLst>
            <pc:docMk/>
            <pc:sldMk cId="3226853393" sldId="257"/>
            <ac:picMk id="4" creationId="{80B3E1C6-F5E9-802A-EA77-27137A485956}"/>
          </ac:picMkLst>
        </pc:picChg>
        <pc:picChg chg="add mod">
          <ac:chgData name="Michal Štilla" userId="4477cfea9dc2db3d" providerId="Windows Live" clId="Web-{D4205C9B-01E4-4294-A521-D4AFD2B3C902}" dt="2022-09-22T19:09:19.532" v="504" actId="1076"/>
          <ac:picMkLst>
            <pc:docMk/>
            <pc:sldMk cId="3226853393" sldId="257"/>
            <ac:picMk id="5" creationId="{A09411C6-7C68-50E0-9E67-8EAD365FA1F7}"/>
          </ac:picMkLst>
        </pc:picChg>
      </pc:sldChg>
      <pc:sldChg chg="addSp delSp modSp new mod modTransition setBg">
        <pc:chgData name="Michal Štilla" userId="4477cfea9dc2db3d" providerId="Windows Live" clId="Web-{D4205C9B-01E4-4294-A521-D4AFD2B3C902}" dt="2022-09-22T19:29:44.911" v="902"/>
        <pc:sldMkLst>
          <pc:docMk/>
          <pc:sldMk cId="1878993462" sldId="258"/>
        </pc:sldMkLst>
        <pc:spChg chg="del">
          <ac:chgData name="Michal Štilla" userId="4477cfea9dc2db3d" providerId="Windows Live" clId="Web-{D4205C9B-01E4-4294-A521-D4AFD2B3C902}" dt="2022-09-22T19:04:06.632" v="333"/>
          <ac:spMkLst>
            <pc:docMk/>
            <pc:sldMk cId="1878993462" sldId="258"/>
            <ac:spMk id="2" creationId="{618C7CDE-F582-2F1D-C617-6D3294C21829}"/>
          </ac:spMkLst>
        </pc:spChg>
        <pc:spChg chg="mod ord">
          <ac:chgData name="Michal Štilla" userId="4477cfea9dc2db3d" providerId="Windows Live" clId="Web-{D4205C9B-01E4-4294-A521-D4AFD2B3C902}" dt="2022-09-22T19:05:34.807" v="346" actId="20577"/>
          <ac:spMkLst>
            <pc:docMk/>
            <pc:sldMk cId="1878993462" sldId="258"/>
            <ac:spMk id="3" creationId="{7962623E-D76C-D83E-2518-6A89CCF83AD1}"/>
          </ac:spMkLst>
        </pc:spChg>
        <pc:spChg chg="add">
          <ac:chgData name="Michal Štilla" userId="4477cfea9dc2db3d" providerId="Windows Live" clId="Web-{D4205C9B-01E4-4294-A521-D4AFD2B3C902}" dt="2022-09-22T19:04:42.149" v="338"/>
          <ac:spMkLst>
            <pc:docMk/>
            <pc:sldMk cId="1878993462" sldId="258"/>
            <ac:spMk id="9" creationId="{6AD30037-67ED-4367-9BE0-45787510BF13}"/>
          </ac:spMkLst>
        </pc:spChg>
        <pc:grpChg chg="add">
          <ac:chgData name="Michal Štilla" userId="4477cfea9dc2db3d" providerId="Windows Live" clId="Web-{D4205C9B-01E4-4294-A521-D4AFD2B3C902}" dt="2022-09-22T19:04:42.149" v="338"/>
          <ac:grpSpMkLst>
            <pc:docMk/>
            <pc:sldMk cId="1878993462" sldId="258"/>
            <ac:grpSpMk id="11" creationId="{50841A4E-5BC1-44B4-83CF-D524E8AEAD64}"/>
          </ac:grpSpMkLst>
        </pc:grpChg>
        <pc:picChg chg="add mod">
          <ac:chgData name="Michal Štilla" userId="4477cfea9dc2db3d" providerId="Windows Live" clId="Web-{D4205C9B-01E4-4294-A521-D4AFD2B3C902}" dt="2022-09-22T19:04:42.149" v="338"/>
          <ac:picMkLst>
            <pc:docMk/>
            <pc:sldMk cId="1878993462" sldId="258"/>
            <ac:picMk id="4" creationId="{8963A255-4A47-C02B-50BA-F355C840217E}"/>
          </ac:picMkLst>
        </pc:picChg>
      </pc:sldChg>
      <pc:sldChg chg="addSp delSp modSp new mod ord modTransition setBg">
        <pc:chgData name="Michal Štilla" userId="4477cfea9dc2db3d" providerId="Windows Live" clId="Web-{D4205C9B-01E4-4294-A521-D4AFD2B3C902}" dt="2022-09-22T19:29:46.537" v="903"/>
        <pc:sldMkLst>
          <pc:docMk/>
          <pc:sldMk cId="3736920203" sldId="259"/>
        </pc:sldMkLst>
        <pc:spChg chg="mod">
          <ac:chgData name="Michal Štilla" userId="4477cfea9dc2db3d" providerId="Windows Live" clId="Web-{D4205C9B-01E4-4294-A521-D4AFD2B3C902}" dt="2022-09-22T19:11:27.536" v="527" actId="20577"/>
          <ac:spMkLst>
            <pc:docMk/>
            <pc:sldMk cId="3736920203" sldId="259"/>
            <ac:spMk id="2" creationId="{F6DF38E6-05D2-717D-790E-BA9700233DEC}"/>
          </ac:spMkLst>
        </pc:spChg>
        <pc:spChg chg="mod ord">
          <ac:chgData name="Michal Štilla" userId="4477cfea9dc2db3d" providerId="Windows Live" clId="Web-{D4205C9B-01E4-4294-A521-D4AFD2B3C902}" dt="2022-09-22T19:11:34.739" v="530" actId="1076"/>
          <ac:spMkLst>
            <pc:docMk/>
            <pc:sldMk cId="3736920203" sldId="259"/>
            <ac:spMk id="3" creationId="{63FB2038-80F6-9482-131A-249731FA750C}"/>
          </ac:spMkLst>
        </pc:spChg>
        <pc:spChg chg="add del">
          <ac:chgData name="Michal Štilla" userId="4477cfea9dc2db3d" providerId="Windows Live" clId="Web-{D4205C9B-01E4-4294-A521-D4AFD2B3C902}" dt="2022-09-22T19:11:09.332" v="526"/>
          <ac:spMkLst>
            <pc:docMk/>
            <pc:sldMk cId="3736920203" sldId="259"/>
            <ac:spMk id="11" creationId="{C9F2C18C-103B-4C2A-BF05-80F1FFF9CA65}"/>
          </ac:spMkLst>
        </pc:spChg>
        <pc:spChg chg="add del">
          <ac:chgData name="Michal Štilla" userId="4477cfea9dc2db3d" providerId="Windows Live" clId="Web-{D4205C9B-01E4-4294-A521-D4AFD2B3C902}" dt="2022-09-22T19:11:09.332" v="526"/>
          <ac:spMkLst>
            <pc:docMk/>
            <pc:sldMk cId="3736920203" sldId="259"/>
            <ac:spMk id="13" creationId="{51892D2D-AFA1-4A8A-A3CB-D24D686376F1}"/>
          </ac:spMkLst>
        </pc:spChg>
        <pc:grpChg chg="add del">
          <ac:chgData name="Michal Štilla" userId="4477cfea9dc2db3d" providerId="Windows Live" clId="Web-{D4205C9B-01E4-4294-A521-D4AFD2B3C902}" dt="2022-09-22T19:11:09.332" v="526"/>
          <ac:grpSpMkLst>
            <pc:docMk/>
            <pc:sldMk cId="3736920203" sldId="259"/>
            <ac:grpSpMk id="15" creationId="{2AB494D8-AD41-49A5-A56B-FE659E02A5EC}"/>
          </ac:grpSpMkLst>
        </pc:grpChg>
        <pc:picChg chg="add mod">
          <ac:chgData name="Michal Štilla" userId="4477cfea9dc2db3d" providerId="Windows Live" clId="Web-{D4205C9B-01E4-4294-A521-D4AFD2B3C902}" dt="2022-09-22T19:11:09.332" v="526"/>
          <ac:picMkLst>
            <pc:docMk/>
            <pc:sldMk cId="3736920203" sldId="259"/>
            <ac:picMk id="4" creationId="{9D836D8F-7B8D-03FE-E1EF-9E618837D054}"/>
          </ac:picMkLst>
        </pc:picChg>
        <pc:picChg chg="add mod ord">
          <ac:chgData name="Michal Štilla" userId="4477cfea9dc2db3d" providerId="Windows Live" clId="Web-{D4205C9B-01E4-4294-A521-D4AFD2B3C902}" dt="2022-09-22T19:11:09.332" v="526"/>
          <ac:picMkLst>
            <pc:docMk/>
            <pc:sldMk cId="3736920203" sldId="259"/>
            <ac:picMk id="5" creationId="{0211854F-D504-44D8-D804-C63AB22E4268}"/>
          </ac:picMkLst>
        </pc:picChg>
        <pc:picChg chg="add mod">
          <ac:chgData name="Michal Štilla" userId="4477cfea9dc2db3d" providerId="Windows Live" clId="Web-{D4205C9B-01E4-4294-A521-D4AFD2B3C902}" dt="2022-09-22T19:11:09.332" v="526"/>
          <ac:picMkLst>
            <pc:docMk/>
            <pc:sldMk cId="3736920203" sldId="259"/>
            <ac:picMk id="6" creationId="{1240BF99-6BE3-42B3-00AD-22CD5AA3FEBF}"/>
          </ac:picMkLst>
        </pc:picChg>
        <pc:cxnChg chg="add del">
          <ac:chgData name="Michal Štilla" userId="4477cfea9dc2db3d" providerId="Windows Live" clId="Web-{D4205C9B-01E4-4294-A521-D4AFD2B3C902}" dt="2022-09-22T19:11:09.332" v="526"/>
          <ac:cxnSpMkLst>
            <pc:docMk/>
            <pc:sldMk cId="3736920203" sldId="259"/>
            <ac:cxnSpMk id="23" creationId="{9DBEC20B-48EC-4E84-9E56-D970F8120B74}"/>
          </ac:cxnSpMkLst>
        </pc:cxnChg>
        <pc:cxnChg chg="add del">
          <ac:chgData name="Michal Štilla" userId="4477cfea9dc2db3d" providerId="Windows Live" clId="Web-{D4205C9B-01E4-4294-A521-D4AFD2B3C902}" dt="2022-09-22T19:11:09.332" v="526"/>
          <ac:cxnSpMkLst>
            <pc:docMk/>
            <pc:sldMk cId="3736920203" sldId="259"/>
            <ac:cxnSpMk id="25" creationId="{AAE65CDC-35D6-4BC5-99C5-3F9DB0C5AD71}"/>
          </ac:cxnSpMkLst>
        </pc:cxnChg>
      </pc:sldChg>
      <pc:sldChg chg="addSp delSp modSp new mod modTransition setBg addAnim modAnim">
        <pc:chgData name="Michal Štilla" userId="4477cfea9dc2db3d" providerId="Windows Live" clId="Web-{D4205C9B-01E4-4294-A521-D4AFD2B3C902}" dt="2022-09-22T19:29:48.865" v="904"/>
        <pc:sldMkLst>
          <pc:docMk/>
          <pc:sldMk cId="2210351580" sldId="260"/>
        </pc:sldMkLst>
        <pc:spChg chg="del mod">
          <ac:chgData name="Michal Štilla" userId="4477cfea9dc2db3d" providerId="Windows Live" clId="Web-{D4205C9B-01E4-4294-A521-D4AFD2B3C902}" dt="2022-09-22T19:18:28.767" v="536"/>
          <ac:spMkLst>
            <pc:docMk/>
            <pc:sldMk cId="2210351580" sldId="260"/>
            <ac:spMk id="2" creationId="{E67D2F9F-9A8F-9D59-8F8D-B25A283789F0}"/>
          </ac:spMkLst>
        </pc:spChg>
        <pc:spChg chg="mod">
          <ac:chgData name="Michal Štilla" userId="4477cfea9dc2db3d" providerId="Windows Live" clId="Web-{D4205C9B-01E4-4294-A521-D4AFD2B3C902}" dt="2022-09-22T19:22:54.353" v="656" actId="1076"/>
          <ac:spMkLst>
            <pc:docMk/>
            <pc:sldMk cId="2210351580" sldId="260"/>
            <ac:spMk id="3" creationId="{A9D8A8D7-7E36-DD19-AF54-0BB950B36BC5}"/>
          </ac:spMkLst>
        </pc:spChg>
        <pc:picChg chg="add mod">
          <ac:chgData name="Michal Štilla" userId="4477cfea9dc2db3d" providerId="Windows Live" clId="Web-{D4205C9B-01E4-4294-A521-D4AFD2B3C902}" dt="2022-09-22T19:22:34.633" v="652" actId="1076"/>
          <ac:picMkLst>
            <pc:docMk/>
            <pc:sldMk cId="2210351580" sldId="260"/>
            <ac:picMk id="4" creationId="{97986413-0D49-CA58-D692-C1DB36FF20AA}"/>
          </ac:picMkLst>
        </pc:picChg>
        <pc:picChg chg="add mod">
          <ac:chgData name="Michal Štilla" userId="4477cfea9dc2db3d" providerId="Windows Live" clId="Web-{D4205C9B-01E4-4294-A521-D4AFD2B3C902}" dt="2022-09-22T19:23:11.900" v="658" actId="1076"/>
          <ac:picMkLst>
            <pc:docMk/>
            <pc:sldMk cId="2210351580" sldId="260"/>
            <ac:picMk id="5" creationId="{F85AEC09-905E-68F3-71E1-0B4BD5703F90}"/>
          </ac:picMkLst>
        </pc:picChg>
        <pc:picChg chg="add mod ord">
          <ac:chgData name="Michal Štilla" userId="4477cfea9dc2db3d" providerId="Windows Live" clId="Web-{D4205C9B-01E4-4294-A521-D4AFD2B3C902}" dt="2022-09-22T19:23:10.072" v="657" actId="1076"/>
          <ac:picMkLst>
            <pc:docMk/>
            <pc:sldMk cId="2210351580" sldId="260"/>
            <ac:picMk id="6" creationId="{2E6F2383-8B29-6F6C-C2B5-933F586D73C3}"/>
          </ac:picMkLst>
        </pc:picChg>
        <pc:picChg chg="add mod">
          <ac:chgData name="Michal Štilla" userId="4477cfea9dc2db3d" providerId="Windows Live" clId="Web-{D4205C9B-01E4-4294-A521-D4AFD2B3C902}" dt="2022-09-22T19:22:29.852" v="650" actId="1076"/>
          <ac:picMkLst>
            <pc:docMk/>
            <pc:sldMk cId="2210351580" sldId="260"/>
            <ac:picMk id="7" creationId="{B7B531DB-50A5-E4EB-224B-08C1F9D61C2C}"/>
          </ac:picMkLst>
        </pc:picChg>
      </pc:sldChg>
      <pc:sldChg chg="addSp modSp new mod modTransition setBg">
        <pc:chgData name="Michal Štilla" userId="4477cfea9dc2db3d" providerId="Windows Live" clId="Web-{D4205C9B-01E4-4294-A521-D4AFD2B3C902}" dt="2022-09-22T19:29:51.584" v="905"/>
        <pc:sldMkLst>
          <pc:docMk/>
          <pc:sldMk cId="2051910544" sldId="261"/>
        </pc:sldMkLst>
        <pc:spChg chg="mod">
          <ac:chgData name="Michal Štilla" userId="4477cfea9dc2db3d" providerId="Windows Live" clId="Web-{D4205C9B-01E4-4294-A521-D4AFD2B3C902}" dt="2022-09-22T19:29:01.004" v="885" actId="1076"/>
          <ac:spMkLst>
            <pc:docMk/>
            <pc:sldMk cId="2051910544" sldId="261"/>
            <ac:spMk id="2" creationId="{064715A0-9D8D-5184-C92E-2AF3233B7127}"/>
          </ac:spMkLst>
        </pc:spChg>
        <pc:spChg chg="mod ord">
          <ac:chgData name="Michal Štilla" userId="4477cfea9dc2db3d" providerId="Windows Live" clId="Web-{D4205C9B-01E4-4294-A521-D4AFD2B3C902}" dt="2022-09-22T19:29:06.582" v="887" actId="14100"/>
          <ac:spMkLst>
            <pc:docMk/>
            <pc:sldMk cId="2051910544" sldId="261"/>
            <ac:spMk id="3" creationId="{D3A3A5AC-5663-E734-180B-408043F4292E}"/>
          </ac:spMkLst>
        </pc:spChg>
        <pc:spChg chg="add">
          <ac:chgData name="Michal Štilla" userId="4477cfea9dc2db3d" providerId="Windows Live" clId="Web-{D4205C9B-01E4-4294-A521-D4AFD2B3C902}" dt="2022-09-22T19:28:29.222" v="874"/>
          <ac:spMkLst>
            <pc:docMk/>
            <pc:sldMk cId="2051910544" sldId="261"/>
            <ac:spMk id="10" creationId="{08689088-E8EA-4B0D-9DF5-6503E5538721}"/>
          </ac:spMkLst>
        </pc:spChg>
        <pc:spChg chg="add">
          <ac:chgData name="Michal Štilla" userId="4477cfea9dc2db3d" providerId="Windows Live" clId="Web-{D4205C9B-01E4-4294-A521-D4AFD2B3C902}" dt="2022-09-22T19:28:29.222" v="874"/>
          <ac:spMkLst>
            <pc:docMk/>
            <pc:sldMk cId="2051910544" sldId="261"/>
            <ac:spMk id="20" creationId="{61CA6EE3-50AE-4068-8444-C8B685FC8BA8}"/>
          </ac:spMkLst>
        </pc:spChg>
        <pc:grpChg chg="add">
          <ac:chgData name="Michal Štilla" userId="4477cfea9dc2db3d" providerId="Windows Live" clId="Web-{D4205C9B-01E4-4294-A521-D4AFD2B3C902}" dt="2022-09-22T19:28:29.222" v="874"/>
          <ac:grpSpMkLst>
            <pc:docMk/>
            <pc:sldMk cId="2051910544" sldId="261"/>
            <ac:grpSpMk id="12" creationId="{690B3B91-59FA-408F-A060-4A5642F58BD9}"/>
          </ac:grpSpMkLst>
        </pc:grpChg>
        <pc:picChg chg="add mod">
          <ac:chgData name="Michal Štilla" userId="4477cfea9dc2db3d" providerId="Windows Live" clId="Web-{D4205C9B-01E4-4294-A521-D4AFD2B3C902}" dt="2022-09-22T19:28:44.769" v="880" actId="14100"/>
          <ac:picMkLst>
            <pc:docMk/>
            <pc:sldMk cId="2051910544" sldId="261"/>
            <ac:picMk id="4" creationId="{4F86817C-AD22-0823-4D7D-C6B14FEF53FE}"/>
          </ac:picMkLst>
        </pc:picChg>
        <pc:picChg chg="add mod">
          <ac:chgData name="Michal Štilla" userId="4477cfea9dc2db3d" providerId="Windows Live" clId="Web-{D4205C9B-01E4-4294-A521-D4AFD2B3C902}" dt="2022-09-22T19:28:41.972" v="878" actId="1076"/>
          <ac:picMkLst>
            <pc:docMk/>
            <pc:sldMk cId="2051910544" sldId="261"/>
            <ac:picMk id="5" creationId="{F636E211-EC02-0B2E-5685-FBBA67EC2AA4}"/>
          </ac:picMkLst>
        </pc:picChg>
      </pc:sldChg>
      <pc:sldMasterChg chg="del delSldLayout">
        <pc:chgData name="Michal Štilla" userId="4477cfea9dc2db3d" providerId="Windows Live" clId="Web-{D4205C9B-01E4-4294-A521-D4AFD2B3C902}" dt="2022-09-22T18:47:27.791" v="0"/>
        <pc:sldMasterMkLst>
          <pc:docMk/>
          <pc:sldMasterMk cId="3985243729" sldId="2147483648"/>
        </pc:sldMasterMkLst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79203270" sldId="2147483649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3225025331" sldId="2147483650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1699707045" sldId="2147483651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766611395" sldId="2147483652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2350720522" sldId="2147483653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2126593512" sldId="2147483654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2202979165" sldId="2147483655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908768759" sldId="2147483656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2413177480" sldId="2147483657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154028968" sldId="2147483658"/>
          </pc:sldLayoutMkLst>
        </pc:sldLayoutChg>
        <pc:sldLayoutChg chg="del">
          <pc:chgData name="Michal Štilla" userId="4477cfea9dc2db3d" providerId="Windows Live" clId="Web-{D4205C9B-01E4-4294-A521-D4AFD2B3C902}" dt="2022-09-22T18:47:27.791" v="0"/>
          <pc:sldLayoutMkLst>
            <pc:docMk/>
            <pc:sldMasterMk cId="3985243729" sldId="2147483648"/>
            <pc:sldLayoutMk cId="1968980608" sldId="2147483659"/>
          </pc:sldLayoutMkLst>
        </pc:sldLayoutChg>
      </pc:sldMasterChg>
      <pc:sldMasterChg chg="add addSldLayout modSldLayout">
        <pc:chgData name="Michal Štilla" userId="4477cfea9dc2db3d" providerId="Windows Live" clId="Web-{D4205C9B-01E4-4294-A521-D4AFD2B3C902}" dt="2022-09-22T18:47:27.791" v="0"/>
        <pc:sldMasterMkLst>
          <pc:docMk/>
          <pc:sldMasterMk cId="583704375" sldId="2147483660"/>
        </pc:sldMasterMkLst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2477108824" sldId="2147483661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2128769819" sldId="2147483662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831664534" sldId="2147483663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170336749" sldId="2147483664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3560007845" sldId="2147483665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2244640526" sldId="2147483666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3430547826" sldId="2147483667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1501001338" sldId="2147483668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36924122" sldId="2147483669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2511439148" sldId="2147483670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2999537093" sldId="2147483671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3959510497" sldId="2147483672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4209138216" sldId="2147483673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2080100671" sldId="2147483674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3542369466" sldId="2147483675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2769162859" sldId="2147483676"/>
          </pc:sldLayoutMkLst>
        </pc:sldLayoutChg>
        <pc:sldLayoutChg chg="add mod replId">
          <pc:chgData name="Michal Štilla" userId="4477cfea9dc2db3d" providerId="Windows Live" clId="Web-{D4205C9B-01E4-4294-A521-D4AFD2B3C902}" dt="2022-09-22T18:47:27.791" v="0"/>
          <pc:sldLayoutMkLst>
            <pc:docMk/>
            <pc:sldMasterMk cId="583704375" sldId="2147483660"/>
            <pc:sldLayoutMk cId="4255319578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0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3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1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3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0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2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1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0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4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28537" y="4966815"/>
            <a:ext cx="8163463" cy="1388534"/>
          </a:xfrm>
        </p:spPr>
        <p:txBody>
          <a:bodyPr>
            <a:normAutofit fontScale="92500" lnSpcReduction="10000"/>
          </a:bodyPr>
          <a:lstStyle/>
          <a:p>
            <a:pPr lvl="0" algn="ctr">
              <a:lnSpc>
                <a:spcPct val="80000"/>
              </a:lnSpc>
            </a:pPr>
            <a:r>
              <a:rPr lang="sk-SK" sz="3500" b="1" dirty="0"/>
              <a:t>Odborná stáž Olomouc</a:t>
            </a:r>
          </a:p>
          <a:p>
            <a:pPr lvl="0" algn="l">
              <a:lnSpc>
                <a:spcPct val="80000"/>
              </a:lnSpc>
            </a:pPr>
            <a:endParaRPr lang="sk-SK" sz="2800" b="1" dirty="0"/>
          </a:p>
          <a:p>
            <a:pPr lvl="0" algn="l">
              <a:lnSpc>
                <a:spcPct val="80000"/>
              </a:lnSpc>
            </a:pPr>
            <a:r>
              <a:rPr lang="sk-SK" sz="3200" b="1" dirty="0"/>
              <a:t>Žilina, jún 2022                          	   Michal </a:t>
            </a:r>
            <a:r>
              <a:rPr lang="sk-SK" sz="3200" b="1" dirty="0" err="1"/>
              <a:t>Štilla</a:t>
            </a:r>
            <a:endParaRPr lang="sk-SK" sz="32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77952BF-ADA8-4690-A054-14485FA3C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30" y="387288"/>
            <a:ext cx="4915887" cy="14041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CA0760C-DF3E-4F22-B82E-8D48AEA6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109" y="0"/>
            <a:ext cx="2891250" cy="23480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8FA0B1B7-8737-46D2-A40D-4ACC928A5ED7}"/>
              </a:ext>
            </a:extLst>
          </p:cNvPr>
          <p:cNvSpPr/>
          <p:nvPr/>
        </p:nvSpPr>
        <p:spPr>
          <a:xfrm>
            <a:off x="1862667" y="2348090"/>
            <a:ext cx="8163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/>
              <a:t>Projekt  „Študent dopravy v praxi“</a:t>
            </a:r>
            <a:br>
              <a:rPr lang="sk-SK" sz="3200" b="1" dirty="0"/>
            </a:br>
            <a:r>
              <a:rPr lang="sk-SK" sz="3200" b="1" dirty="0"/>
              <a:t>v rámci projektu Erasmus+, Kľúčová akcia 1: Vzdelávacia mobilita jednotlivcov</a:t>
            </a:r>
            <a:br>
              <a:rPr lang="sk-SK" sz="3200" b="1" dirty="0"/>
            </a:br>
            <a:r>
              <a:rPr lang="sk-SK" sz="3200" b="1" dirty="0"/>
              <a:t>05. 06. 2022-18. 06. 2022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A232B-3E6F-1B4B-154E-AC352254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199" y="196970"/>
            <a:ext cx="5747778" cy="1752599"/>
          </a:xfrm>
        </p:spPr>
        <p:txBody>
          <a:bodyPr>
            <a:normAutofit/>
          </a:bodyPr>
          <a:lstStyle/>
          <a:p>
            <a:r>
              <a:rPr lang="sk-SK" dirty="0"/>
              <a:t>Erasmus+  v Olomouci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C77B6A-1FAD-FABC-5C0A-F92577981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103" y="1948133"/>
            <a:ext cx="5747778" cy="4712897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sk-SK" sz="2200" dirty="0">
                <a:latin typeface="Calibri Light"/>
                <a:cs typeface="Calibri Light"/>
              </a:rPr>
              <a:t>Moju dvojtýždňovú prax som strávil v spoločnosti </a:t>
            </a:r>
            <a:r>
              <a:rPr lang="sk" sz="2200" dirty="0">
                <a:latin typeface="Calibri Light"/>
                <a:cs typeface="Calibri Light"/>
              </a:rPr>
              <a:t>PPL CZ, </a:t>
            </a:r>
            <a:r>
              <a:rPr lang="sk-SK" sz="2200" dirty="0">
                <a:latin typeface="Calibri Light"/>
                <a:cs typeface="Calibri Light"/>
              </a:rPr>
              <a:t>ktorá </a:t>
            </a:r>
            <a:r>
              <a:rPr lang="sk" sz="2200" dirty="0">
                <a:latin typeface="Calibri Light"/>
                <a:cs typeface="Calibri Light"/>
              </a:rPr>
              <a:t>patrí medzi najvýznamnejších prepravcov zásielok na českom trhu už od roku 1995. Okrem doručovania pre firmy a podnikateľov ponúka riešenie aj pre súkromné ​​osoby so službou Balík pre teba. PPL CZ sa špecializuje na balíkovú prepravu nielen po Českej republike, ale aj do celej Európy. Zamestnáva cez 1000 pracovníkov a 2 000 vodičov, ktorí doručia desiatky miliónov zásielok ročne.</a:t>
            </a:r>
            <a:endParaRPr lang="sk-SK" sz="2200" dirty="0">
              <a:latin typeface="Calibri Light"/>
              <a:cs typeface="Calibri Light"/>
            </a:endParaRPr>
          </a:p>
          <a:p>
            <a:pPr marL="0" indent="0">
              <a:lnSpc>
                <a:spcPct val="90000"/>
              </a:lnSpc>
              <a:buClr>
                <a:srgbClr val="1287C3"/>
              </a:buClr>
              <a:buNone/>
            </a:pPr>
            <a:br>
              <a:rPr lang="en-US" sz="1500" dirty="0"/>
            </a:br>
            <a:endParaRPr lang="en-US" sz="1500" dirty="0"/>
          </a:p>
        </p:txBody>
      </p:sp>
      <p:pic>
        <p:nvPicPr>
          <p:cNvPr id="5" name="Obrázok 5" descr="Obrázok, na ktorom je text, šport, korčuľovanie&#10;&#10;Automaticky generovaný popis">
            <a:extLst>
              <a:ext uri="{FF2B5EF4-FFF2-40B4-BE49-F238E27FC236}">
                <a16:creationId xmlns:a16="http://schemas.microsoft.com/office/drawing/2014/main" id="{A09411C6-7C68-50E0-9E67-8EAD365FA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9036" y="487134"/>
            <a:ext cx="4288573" cy="27500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Obrázok 4">
            <a:extLst>
              <a:ext uri="{FF2B5EF4-FFF2-40B4-BE49-F238E27FC236}">
                <a16:creationId xmlns:a16="http://schemas.microsoft.com/office/drawing/2014/main" id="{80B3E1C6-F5E9-802A-EA77-27137A4859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8450" y="3620787"/>
            <a:ext cx="4299159" cy="292756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226853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budova, vonkajšie, zem, mesto&#10;&#10;Automaticky generovaný popis">
            <a:extLst>
              <a:ext uri="{FF2B5EF4-FFF2-40B4-BE49-F238E27FC236}">
                <a16:creationId xmlns:a16="http://schemas.microsoft.com/office/drawing/2014/main" id="{8963A255-4A47-C02B-50BA-F355C8402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62623E-D76C-D83E-2518-6A89CCF83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12" y="207513"/>
            <a:ext cx="5677623" cy="607155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sk-SK" sz="2500" dirty="0"/>
              <a:t>Naša skúsenosť v </a:t>
            </a:r>
            <a:r>
              <a:rPr lang="sk-SK" sz="2500" dirty="0" err="1"/>
              <a:t>PPLke</a:t>
            </a:r>
            <a:r>
              <a:rPr lang="sk-SK" sz="2500" dirty="0"/>
              <a:t> bola nad moje očakávania, či už sa to týka personálu, prostredia alebo atmosféry, všetko bolo jednoducho super a každé ráno som sa tam tešil. Počas našej dvojtýždňovej praxe sme sa toho naučili až </a:t>
            </a:r>
            <a:r>
              <a:rPr lang="sk-SK" sz="2500" dirty="0" err="1"/>
              <a:t>až</a:t>
            </a:r>
            <a:r>
              <a:rPr lang="sk-SK" sz="2500" dirty="0"/>
              <a:t>. Objavili sme aj veľa zaujímavých miest, do ktorých už možno nikdy nebudeme mať možnosť nahliadnuť a tým je  aj samotný Olomouc, za mňa krásne mesto plné zaujímavých architektúr a svojho čara, ktoré v sebe ukrýva. </a:t>
            </a:r>
          </a:p>
        </p:txBody>
      </p:sp>
    </p:spTree>
    <p:extLst>
      <p:ext uri="{BB962C8B-B14F-4D97-AF65-F5344CB8AC3E}">
        <p14:creationId xmlns:p14="http://schemas.microsoft.com/office/powerpoint/2010/main" val="18789934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F2C18C-103B-4C2A-BF05-80F1FFF9C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51892D2D-AFA1-4A8A-A3CB-D24D68637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B494D8-AD41-49A5-A56B-FE659E02A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6362DD6-03C5-4033-B4B0-A817D4818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D4449137-6C25-4073-83C6-FF203407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0902DC7-44AC-43E8-A857-DB023D9CD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F6C3FD3-850E-4827-8AFA-AF6DAF7EF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B95DE6E-D4BE-41C6-B767-28D953E3F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E0F0CD2-C1D9-4713-BCC7-55A542BC6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6DF38E6-05D2-717D-790E-BA970023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sk-SK" sz="4500" dirty="0">
                <a:solidFill>
                  <a:schemeClr val="bg1"/>
                </a:solidFill>
              </a:rPr>
              <a:t>Voľnočasové aktivity</a:t>
            </a:r>
          </a:p>
        </p:txBody>
      </p:sp>
      <p:pic>
        <p:nvPicPr>
          <p:cNvPr id="4" name="Obrázok 4" descr="Obrázok, na ktorom je budova, vonkajšie, staré, kamenný&#10;&#10;Automaticky generovaný popis">
            <a:extLst>
              <a:ext uri="{FF2B5EF4-FFF2-40B4-BE49-F238E27FC236}">
                <a16:creationId xmlns:a16="http://schemas.microsoft.com/office/drawing/2014/main" id="{9D836D8F-7B8D-03FE-E1EF-9E618837D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3175466" cy="2622205"/>
          </a:xfrm>
          <a:custGeom>
            <a:avLst/>
            <a:gdLst/>
            <a:ahLst/>
            <a:cxnLst/>
            <a:rect l="l" t="t" r="r" b="b"/>
            <a:pathLst>
              <a:path w="3175486" h="2622205">
                <a:moveTo>
                  <a:pt x="0" y="0"/>
                </a:moveTo>
                <a:lnTo>
                  <a:pt x="3175486" y="0"/>
                </a:lnTo>
                <a:lnTo>
                  <a:pt x="2733426" y="2622205"/>
                </a:lnTo>
                <a:lnTo>
                  <a:pt x="0" y="2160761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6" name="Obrázok 6" descr="Obrázok, na ktorom je osoba, vonkajšie, hora, skala&#10;&#10;Automaticky generovaný popis">
            <a:extLst>
              <a:ext uri="{FF2B5EF4-FFF2-40B4-BE49-F238E27FC236}">
                <a16:creationId xmlns:a16="http://schemas.microsoft.com/office/drawing/2014/main" id="{1240BF99-6BE3-42B3-00AD-22CD5AA3FE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1" y="2160794"/>
            <a:ext cx="2733421" cy="3085156"/>
          </a:xfrm>
          <a:custGeom>
            <a:avLst/>
            <a:gdLst/>
            <a:ahLst/>
            <a:cxnLst/>
            <a:rect l="l" t="t" r="r" b="b"/>
            <a:pathLst>
              <a:path w="2733421" h="3085156">
                <a:moveTo>
                  <a:pt x="0" y="0"/>
                </a:moveTo>
                <a:lnTo>
                  <a:pt x="2733421" y="461444"/>
                </a:lnTo>
                <a:lnTo>
                  <a:pt x="2294818" y="3063138"/>
                </a:lnTo>
                <a:lnTo>
                  <a:pt x="2310547" y="3085156"/>
                </a:lnTo>
                <a:lnTo>
                  <a:pt x="0" y="2741169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BEC20B-48EC-4E84-9E56-D970F8120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" y="2160794"/>
            <a:ext cx="2733421" cy="46141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5" descr="Obrázok, na ktorom je text, strom, vonkajšie, trávnik&#10;&#10;Automaticky generovaný popis">
            <a:extLst>
              <a:ext uri="{FF2B5EF4-FFF2-40B4-BE49-F238E27FC236}">
                <a16:creationId xmlns:a16="http://schemas.microsoft.com/office/drawing/2014/main" id="{0211854F-D504-44D8-D804-C63AB22E4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E65CDC-35D6-4BC5-99C5-3F9DB0C5A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892132"/>
            <a:ext cx="2360612" cy="343986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FB2038-80F6-9482-131A-249731FA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2" y="2393828"/>
            <a:ext cx="7705753" cy="3382994"/>
          </a:xfrm>
        </p:spPr>
        <p:txBody>
          <a:bodyPr>
            <a:normAutofit/>
          </a:bodyPr>
          <a:lstStyle/>
          <a:p>
            <a:pPr algn="just"/>
            <a:r>
              <a:rPr lang="sk-SK" sz="2800" dirty="0">
                <a:solidFill>
                  <a:schemeClr val="bg1"/>
                </a:solidFill>
              </a:rPr>
              <a:t>Čo sa týka voľnočasových aktivít tých bolo neúrekom. Každý deň sme mali niečo vymyslené či od našich pani učiteliek alebo od nás žiakov. Nikdy sme sa nenudili a každý deň sa našlo niečo, čo by sme išli spoločne objavovať a poznávať nové zákutia mesta.</a:t>
            </a:r>
          </a:p>
        </p:txBody>
      </p:sp>
    </p:spTree>
    <p:extLst>
      <p:ext uri="{BB962C8B-B14F-4D97-AF65-F5344CB8AC3E}">
        <p14:creationId xmlns:p14="http://schemas.microsoft.com/office/powerpoint/2010/main" val="37369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9D8A8D7-7E36-DD19-AF54-0BB950B3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654169"/>
            <a:ext cx="2947142" cy="5352691"/>
          </a:xfrm>
        </p:spPr>
        <p:txBody>
          <a:bodyPr>
            <a:normAutofit/>
          </a:bodyPr>
          <a:lstStyle/>
          <a:p>
            <a:r>
              <a:rPr lang="sk-SK" dirty="0"/>
              <a:t>Navštívili sme toho pomerne veľa: návšteva pamiatok, návšteva námestia, zoologická záhrada, jaskyňa, Pevnosť poznania, </a:t>
            </a:r>
            <a:r>
              <a:rPr lang="sk-SK" dirty="0" err="1"/>
              <a:t>Hranická</a:t>
            </a:r>
            <a:r>
              <a:rPr lang="sk-SK" dirty="0"/>
              <a:t> </a:t>
            </a:r>
            <a:r>
              <a:rPr lang="sk-SK" dirty="0" err="1"/>
              <a:t>propast</a:t>
            </a:r>
            <a:r>
              <a:rPr lang="sk-SK" dirty="0"/>
              <a:t>, </a:t>
            </a:r>
            <a:r>
              <a:rPr lang="sk-SK" dirty="0" err="1"/>
              <a:t>bowling</a:t>
            </a:r>
            <a:r>
              <a:rPr lang="sk-SK" dirty="0"/>
              <a:t> v nákupnom centre </a:t>
            </a:r>
            <a:r>
              <a:rPr lang="sk-SK" dirty="0" err="1"/>
              <a:t>Šantovka</a:t>
            </a:r>
            <a:endParaRPr lang="sk-SK" dirty="0"/>
          </a:p>
        </p:txBody>
      </p:sp>
      <p:pic>
        <p:nvPicPr>
          <p:cNvPr id="4" name="Obrázok 4" descr="Obrázok, na ktorom je osoba, vonkajšie, obloha, strom&#10;&#10;Automaticky generovaný popis">
            <a:extLst>
              <a:ext uri="{FF2B5EF4-FFF2-40B4-BE49-F238E27FC236}">
                <a16:creationId xmlns:a16="http://schemas.microsoft.com/office/drawing/2014/main" id="{97986413-0D49-CA58-D692-C1DB36FF2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79" y="389648"/>
            <a:ext cx="3861994" cy="288930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Obrázok 5" descr="Obrázok, na ktorom je vnútri, svätostánok, strop, ulička&#10;&#10;Automaticky generovaný popis">
            <a:extLst>
              <a:ext uri="{FF2B5EF4-FFF2-40B4-BE49-F238E27FC236}">
                <a16:creationId xmlns:a16="http://schemas.microsoft.com/office/drawing/2014/main" id="{F85AEC09-905E-68F3-71E1-0B4BD5703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839" y="65273"/>
            <a:ext cx="2465311" cy="329187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Obrázok 7" descr="Obrázok, na ktorom je text, vnútri, strop, osoba&#10;&#10;Automaticky generovaný popis">
            <a:extLst>
              <a:ext uri="{FF2B5EF4-FFF2-40B4-BE49-F238E27FC236}">
                <a16:creationId xmlns:a16="http://schemas.microsoft.com/office/drawing/2014/main" id="{B7B531DB-50A5-E4EB-224B-08C1F9D61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879" y="3437898"/>
            <a:ext cx="3962635" cy="296119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Obrázok 6" descr="Obrázok, na ktorom je strom, vonkajšie, ľudia, osoba&#10;&#10;Automaticky generovaný popis">
            <a:extLst>
              <a:ext uri="{FF2B5EF4-FFF2-40B4-BE49-F238E27FC236}">
                <a16:creationId xmlns:a16="http://schemas.microsoft.com/office/drawing/2014/main" id="{2E6F2383-8B29-6F6C-C2B5-933F586D7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9840" y="3279746"/>
            <a:ext cx="2508443" cy="336376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1035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689088-E8EA-4B0D-9DF5-6503E5538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0B3B91-59FA-408F-A060-4A5642F58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858380C-1240-4374-A31F-427822512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42672F0-8EDE-42F0-944E-D262890D1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54BC2E7-552E-4779-9D00-E3A09129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FBE2397-6D4D-4BFA-91A5-867C902EE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00B3F5B-0BB3-42F2-8DAE-82D0FA758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EA6C096-5021-4A6C-B25B-C3DECB2B6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64715A0-9D8D-5184-C92E-2AF3233B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-33068"/>
            <a:ext cx="7446961" cy="1752599"/>
          </a:xfrm>
        </p:spPr>
        <p:txBody>
          <a:bodyPr>
            <a:normAutofit/>
          </a:bodyPr>
          <a:lstStyle/>
          <a:p>
            <a:r>
              <a:rPr lang="sk-SK" sz="4500" dirty="0"/>
              <a:t>Celkový dojem</a:t>
            </a:r>
            <a:r>
              <a:rPr lang="sk-SK" dirty="0"/>
              <a:t> </a:t>
            </a:r>
          </a:p>
        </p:txBody>
      </p:sp>
      <p:pic>
        <p:nvPicPr>
          <p:cNvPr id="4" name="Obrázok 4" descr="Obrázok, na ktorom je text, skupina&#10;&#10;Automaticky generovaný popis">
            <a:extLst>
              <a:ext uri="{FF2B5EF4-FFF2-40B4-BE49-F238E27FC236}">
                <a16:creationId xmlns:a16="http://schemas.microsoft.com/office/drawing/2014/main" id="{4F86817C-AD22-0823-4D7D-C6B14FEF5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0" y="10"/>
            <a:ext cx="3175466" cy="5245940"/>
          </a:xfrm>
          <a:custGeom>
            <a:avLst/>
            <a:gdLst/>
            <a:ahLst/>
            <a:cxnLst/>
            <a:rect l="l" t="t" r="r" b="b"/>
            <a:pathLst>
              <a:path w="3175486" h="5245950">
                <a:moveTo>
                  <a:pt x="0" y="0"/>
                </a:moveTo>
                <a:lnTo>
                  <a:pt x="3175486" y="0"/>
                </a:lnTo>
                <a:lnTo>
                  <a:pt x="2294818" y="5223932"/>
                </a:lnTo>
                <a:lnTo>
                  <a:pt x="2310547" y="5245950"/>
                </a:lnTo>
                <a:lnTo>
                  <a:pt x="0" y="4901963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5" name="Obrázok 5" descr="Obrázok, na ktorom je vonkajšie, budova, zem, osoba&#10;&#10;Automaticky generovaný popis">
            <a:extLst>
              <a:ext uri="{FF2B5EF4-FFF2-40B4-BE49-F238E27FC236}">
                <a16:creationId xmlns:a16="http://schemas.microsoft.com/office/drawing/2014/main" id="{F636E211-EC02-0B2E-5685-FBBA67EC2A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1CA6EE3-50AE-4068-8444-C8B685F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">
            <a:off x="-37177" y="5044766"/>
            <a:ext cx="2386252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3A3A5AC-5663-E734-180B-408043F4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062" y="1574320"/>
            <a:ext cx="7446961" cy="49357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sk-SK" sz="2500" dirty="0"/>
              <a:t>Môj názor na Erasmus+ a jeho organizovanie mi prišiel ako veľmi profesionálna vec, ktorá sa neberie na ľahkú váhu a pristupuje sa k nej zodpovedne. Od začiatku sme vďaka pani učiteľkám a tiež vďaka našim mentorom z firiem vedeli, čo máme robiť a ako sa máme orientovať. Dva týždne strávené v Olomouci, na ktoré snáď nikdy nezabudnem, dva týždne plné objavovania a stotožňovania sa s novým okolím. Erasmus+ by som jednoznačne odporučil každému študentovi a verím, že sa takejto príležitosti ešte niekedy dočkám.</a:t>
            </a:r>
          </a:p>
        </p:txBody>
      </p:sp>
    </p:spTree>
    <p:extLst>
      <p:ext uri="{BB962C8B-B14F-4D97-AF65-F5344CB8AC3E}">
        <p14:creationId xmlns:p14="http://schemas.microsoft.com/office/powerpoint/2010/main" val="20519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384</Words>
  <Application>Microsoft Office PowerPoint</Application>
  <PresentationFormat>Širokouhlá</PresentationFormat>
  <Paragraphs>13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Corbel</vt:lpstr>
      <vt:lpstr>Parallax</vt:lpstr>
      <vt:lpstr>Prezentácia programu PowerPoint</vt:lpstr>
      <vt:lpstr>Erasmus+  v Olomouci</vt:lpstr>
      <vt:lpstr>Prezentácia programu PowerPoint</vt:lpstr>
      <vt:lpstr>Voľnočasové aktivity</vt:lpstr>
      <vt:lpstr>Prezentácia programu PowerPoint</vt:lpstr>
      <vt:lpstr>Celkový dojem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Juraj Remenec</cp:lastModifiedBy>
  <cp:revision>209</cp:revision>
  <dcterms:created xsi:type="dcterms:W3CDTF">2022-09-22T18:43:26Z</dcterms:created>
  <dcterms:modified xsi:type="dcterms:W3CDTF">2022-10-12T07:45:22Z</dcterms:modified>
</cp:coreProperties>
</file>