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</p:sldIdLst>
  <p:sldSz cx="12192000" cy="6858000"/>
  <p:notesSz cx="12192000" cy="6858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5D60A-87B0-4ED7-97B0-8B43FA0AAA84}" v="1777" dt="2022-06-27T19:31:42.9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6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83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8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7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7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6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17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2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2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62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51498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0710" y="1925192"/>
            <a:ext cx="4371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4895" algn="l"/>
              </a:tabLst>
            </a:pPr>
            <a:r>
              <a:rPr sz="2400" b="1" spc="-5" dirty="0">
                <a:latin typeface="Calibri"/>
                <a:cs typeface="Calibri"/>
              </a:rPr>
              <a:t>Projekt	„Študent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dopravy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v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praxi“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3326" y="2382392"/>
            <a:ext cx="8243570" cy="1176655"/>
          </a:xfrm>
          <a:prstGeom prst="rect">
            <a:avLst/>
          </a:prstGeom>
        </p:spPr>
        <p:txBody>
          <a:bodyPr vert="horz" wrap="square" lIns="0" tIns="53340" rIns="0" bIns="0" rtlCol="0" anchor="t">
            <a:spAutoFit/>
          </a:bodyPr>
          <a:lstStyle/>
          <a:p>
            <a:pPr marL="12700" marR="5080" algn="ctr">
              <a:lnSpc>
                <a:spcPts val="2600"/>
              </a:lnSpc>
              <a:spcBef>
                <a:spcPts val="420"/>
              </a:spcBef>
            </a:pPr>
            <a:r>
              <a:rPr sz="2400" dirty="0"/>
              <a:t>v </a:t>
            </a:r>
            <a:r>
              <a:rPr sz="2400" spc="-5" dirty="0"/>
              <a:t>rámci </a:t>
            </a:r>
            <a:r>
              <a:rPr sz="2400" dirty="0"/>
              <a:t>projektu Erasmus+, </a:t>
            </a:r>
            <a:r>
              <a:rPr sz="2400" spc="-5" dirty="0"/>
              <a:t>Kľúčová </a:t>
            </a:r>
            <a:r>
              <a:rPr sz="2400" dirty="0"/>
              <a:t>akcia 1: </a:t>
            </a:r>
            <a:r>
              <a:rPr sz="2400" spc="-5" dirty="0"/>
              <a:t>Vzdelávacia mobilita </a:t>
            </a:r>
            <a:r>
              <a:rPr sz="2400" spc="-530" dirty="0"/>
              <a:t> </a:t>
            </a:r>
            <a:r>
              <a:rPr sz="2400" spc="-5" dirty="0"/>
              <a:t>jednotlivcov</a:t>
            </a:r>
            <a:endParaRPr sz="2400" dirty="0"/>
          </a:p>
          <a:p>
            <a:pPr marL="1905" algn="ctr">
              <a:spcBef>
                <a:spcPts val="660"/>
              </a:spcBef>
            </a:pPr>
            <a:r>
              <a:rPr lang="sk-SK" sz="2400" spc="-5" dirty="0">
                <a:ea typeface="Calibri"/>
              </a:rPr>
              <a:t>5.6.2022 - 18.6.2022</a:t>
            </a:r>
            <a:endParaRPr sz="2400" spc="-5" dirty="0">
              <a:ea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06139" y="4161231"/>
            <a:ext cx="43783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Odborná</a:t>
            </a:r>
            <a:r>
              <a:rPr sz="3600" b="1" spc="-4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stáž</a:t>
            </a:r>
            <a:r>
              <a:rPr sz="3600" b="1" spc="-3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Olomouc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57274" y="5431028"/>
            <a:ext cx="2063114" cy="39179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Žilina,</a:t>
            </a:r>
            <a:r>
              <a:rPr lang="sk-SK" sz="2400" spc="-65" dirty="0">
                <a:latin typeface="Calibri"/>
                <a:cs typeface="Calibri"/>
              </a:rPr>
              <a:t> jún</a:t>
            </a:r>
            <a:r>
              <a:rPr lang="sk-SK" sz="2400" dirty="0">
                <a:latin typeface="Calibri"/>
                <a:cs typeface="Calibri"/>
              </a:rPr>
              <a:t> </a:t>
            </a:r>
            <a:r>
              <a:rPr sz="2400" spc="-5" dirty="0">
                <a:latin typeface="Calibri"/>
                <a:cs typeface="Calibri"/>
              </a:rPr>
              <a:t>2022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4800" y="5440667"/>
            <a:ext cx="2153031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sk-SK" sz="2400" spc="-5" dirty="0">
                <a:latin typeface="Calibri"/>
                <a:ea typeface="Calibri"/>
                <a:cs typeface="Calibri"/>
              </a:rPr>
              <a:t>Patrik </a:t>
            </a:r>
            <a:r>
              <a:rPr lang="sk-SK" sz="2400" spc="-5" dirty="0" err="1">
                <a:latin typeface="Calibri"/>
                <a:ea typeface="Calibri"/>
                <a:cs typeface="Calibri"/>
              </a:rPr>
              <a:t>Pojezdala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661" y="526757"/>
            <a:ext cx="3763645" cy="115700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0523" y="503643"/>
            <a:ext cx="3202178" cy="1157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851" y="375284"/>
            <a:ext cx="6699884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5240"/>
              </a:lnSpc>
              <a:spcBef>
                <a:spcPts val="100"/>
              </a:spcBef>
            </a:pPr>
            <a:r>
              <a:rPr spc="-5" dirty="0"/>
              <a:t>PELMI,</a:t>
            </a:r>
            <a:r>
              <a:rPr spc="-35" dirty="0"/>
              <a:t> </a:t>
            </a:r>
            <a:r>
              <a:rPr spc="-20" dirty="0"/>
              <a:t> </a:t>
            </a:r>
            <a:r>
              <a:rPr dirty="0"/>
              <a:t>s</a:t>
            </a:r>
            <a:r>
              <a:rPr lang="sk-SK" dirty="0"/>
              <a:t>.</a:t>
            </a:r>
            <a:r>
              <a:rPr spc="-5" dirty="0" err="1"/>
              <a:t>r.o</a:t>
            </a:r>
            <a:r>
              <a:rPr spc="-5" dirty="0"/>
              <a:t>.</a:t>
            </a:r>
          </a:p>
          <a:p>
            <a:pPr algn="ctr">
              <a:lnSpc>
                <a:spcPts val="3800"/>
              </a:lnSpc>
            </a:pPr>
            <a:r>
              <a:rPr sz="3300" b="0" spc="-5" dirty="0">
                <a:latin typeface="Calibri"/>
                <a:cs typeface="Calibri"/>
              </a:rPr>
              <a:t>Hálkova</a:t>
            </a:r>
            <a:r>
              <a:rPr sz="3300" b="0" spc="-40" dirty="0">
                <a:latin typeface="Calibri"/>
                <a:cs typeface="Calibri"/>
              </a:rPr>
              <a:t> </a:t>
            </a:r>
            <a:r>
              <a:rPr sz="3300" b="0" spc="-5" dirty="0">
                <a:latin typeface="Calibri"/>
                <a:cs typeface="Calibri"/>
              </a:rPr>
              <a:t>171/2,</a:t>
            </a:r>
            <a:r>
              <a:rPr sz="3300" b="0" spc="20" dirty="0">
                <a:latin typeface="Calibri"/>
                <a:cs typeface="Calibri"/>
              </a:rPr>
              <a:t> </a:t>
            </a:r>
            <a:r>
              <a:rPr sz="3300" b="0" spc="-5" dirty="0">
                <a:latin typeface="Calibri"/>
                <a:cs typeface="Calibri"/>
              </a:rPr>
              <a:t>Olomouc 779 00,</a:t>
            </a:r>
            <a:r>
              <a:rPr sz="3300" b="0" spc="5" dirty="0">
                <a:latin typeface="Calibri"/>
                <a:cs typeface="Calibri"/>
              </a:rPr>
              <a:t> </a:t>
            </a:r>
            <a:r>
              <a:rPr sz="3300" b="0" spc="-5" dirty="0">
                <a:latin typeface="Calibri"/>
                <a:cs typeface="Calibri"/>
              </a:rPr>
              <a:t>Česko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1469" y="2292453"/>
            <a:ext cx="6021070" cy="301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 algn="just">
              <a:lnSpc>
                <a:spcPts val="319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spločnosť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PELMI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špecializuje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</a:t>
            </a:r>
            <a:endParaRPr sz="2800" dirty="0">
              <a:latin typeface="Calibri"/>
              <a:cs typeface="Calibri"/>
            </a:endParaRPr>
          </a:p>
          <a:p>
            <a:pPr marL="241300" marR="572135" algn="just">
              <a:lnSpc>
                <a:spcPts val="3030"/>
              </a:lnSpc>
              <a:spcBef>
                <a:spcPts val="204"/>
              </a:spcBef>
            </a:pPr>
            <a:r>
              <a:rPr sz="2800" spc="-5" dirty="0">
                <a:latin typeface="Calibri"/>
                <a:cs typeface="Calibri"/>
              </a:rPr>
              <a:t>logistické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služby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oblasti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pozemnej,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leteckej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námornej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prepravy,</a:t>
            </a:r>
            <a:endParaRPr sz="2800" dirty="0">
              <a:latin typeface="Calibri"/>
              <a:cs typeface="Calibri"/>
            </a:endParaRPr>
          </a:p>
          <a:p>
            <a:pPr marL="241300" marR="1290320" indent="-228600" algn="just">
              <a:lnSpc>
                <a:spcPts val="302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spoločnosť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navrhuje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realizuje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komplexné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logistické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riešenia,</a:t>
            </a:r>
            <a:endParaRPr sz="28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2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spoločnosť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ponúka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kompletný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logistický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servis.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87499" y="2535500"/>
            <a:ext cx="4088129" cy="2845435"/>
            <a:chOff x="7542403" y="2504185"/>
            <a:chExt cx="4088129" cy="28454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2403" y="2504185"/>
              <a:ext cx="4087749" cy="28451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86420" y="4086351"/>
              <a:ext cx="488315" cy="244475"/>
            </a:xfrm>
            <a:custGeom>
              <a:avLst/>
              <a:gdLst/>
              <a:ahLst/>
              <a:cxnLst/>
              <a:rect l="l" t="t" r="r" b="b"/>
              <a:pathLst>
                <a:path w="488315" h="244475">
                  <a:moveTo>
                    <a:pt x="366013" y="0"/>
                  </a:moveTo>
                  <a:lnTo>
                    <a:pt x="122047" y="0"/>
                  </a:lnTo>
                  <a:lnTo>
                    <a:pt x="74527" y="9584"/>
                  </a:lnTo>
                  <a:lnTo>
                    <a:pt x="35734" y="35718"/>
                  </a:lnTo>
                  <a:lnTo>
                    <a:pt x="9586" y="74473"/>
                  </a:lnTo>
                  <a:lnTo>
                    <a:pt x="0" y="121920"/>
                  </a:lnTo>
                  <a:lnTo>
                    <a:pt x="9586" y="169439"/>
                  </a:lnTo>
                  <a:lnTo>
                    <a:pt x="35734" y="208232"/>
                  </a:lnTo>
                  <a:lnTo>
                    <a:pt x="74527" y="234380"/>
                  </a:lnTo>
                  <a:lnTo>
                    <a:pt x="122047" y="243967"/>
                  </a:lnTo>
                  <a:lnTo>
                    <a:pt x="366013" y="243967"/>
                  </a:lnTo>
                  <a:lnTo>
                    <a:pt x="413460" y="234380"/>
                  </a:lnTo>
                  <a:lnTo>
                    <a:pt x="452215" y="208232"/>
                  </a:lnTo>
                  <a:lnTo>
                    <a:pt x="478349" y="169439"/>
                  </a:lnTo>
                  <a:lnTo>
                    <a:pt x="487933" y="121920"/>
                  </a:lnTo>
                  <a:lnTo>
                    <a:pt x="478349" y="74473"/>
                  </a:lnTo>
                  <a:lnTo>
                    <a:pt x="452215" y="35718"/>
                  </a:lnTo>
                  <a:lnTo>
                    <a:pt x="413460" y="9584"/>
                  </a:lnTo>
                  <a:lnTo>
                    <a:pt x="366013" y="0"/>
                  </a:lnTo>
                  <a:close/>
                </a:path>
              </a:pathLst>
            </a:custGeom>
            <a:solidFill>
              <a:srgbClr val="EC7C30">
                <a:alpha val="4235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186420" y="4086351"/>
              <a:ext cx="488315" cy="244475"/>
            </a:xfrm>
            <a:custGeom>
              <a:avLst/>
              <a:gdLst/>
              <a:ahLst/>
              <a:cxnLst/>
              <a:rect l="l" t="t" r="r" b="b"/>
              <a:pathLst>
                <a:path w="488315" h="244475">
                  <a:moveTo>
                    <a:pt x="122047" y="0"/>
                  </a:moveTo>
                  <a:lnTo>
                    <a:pt x="74527" y="9584"/>
                  </a:lnTo>
                  <a:lnTo>
                    <a:pt x="35734" y="35718"/>
                  </a:lnTo>
                  <a:lnTo>
                    <a:pt x="9586" y="74473"/>
                  </a:lnTo>
                  <a:lnTo>
                    <a:pt x="0" y="121920"/>
                  </a:lnTo>
                  <a:lnTo>
                    <a:pt x="9586" y="169439"/>
                  </a:lnTo>
                  <a:lnTo>
                    <a:pt x="35734" y="208232"/>
                  </a:lnTo>
                  <a:lnTo>
                    <a:pt x="74527" y="234380"/>
                  </a:lnTo>
                  <a:lnTo>
                    <a:pt x="122047" y="243967"/>
                  </a:lnTo>
                  <a:lnTo>
                    <a:pt x="366013" y="243967"/>
                  </a:lnTo>
                  <a:lnTo>
                    <a:pt x="413460" y="234380"/>
                  </a:lnTo>
                  <a:lnTo>
                    <a:pt x="452215" y="208232"/>
                  </a:lnTo>
                  <a:lnTo>
                    <a:pt x="478349" y="169439"/>
                  </a:lnTo>
                  <a:lnTo>
                    <a:pt x="487933" y="121920"/>
                  </a:lnTo>
                  <a:lnTo>
                    <a:pt x="478349" y="74473"/>
                  </a:lnTo>
                  <a:lnTo>
                    <a:pt x="452215" y="35718"/>
                  </a:lnTo>
                  <a:lnTo>
                    <a:pt x="413460" y="9584"/>
                  </a:lnTo>
                  <a:lnTo>
                    <a:pt x="366013" y="0"/>
                  </a:lnTo>
                  <a:lnTo>
                    <a:pt x="122047" y="0"/>
                  </a:lnTo>
                  <a:close/>
                </a:path>
              </a:pathLst>
            </a:custGeom>
            <a:ln w="12700">
              <a:solidFill>
                <a:srgbClr val="AC5B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1219200"/>
            <a:ext cx="9721215" cy="25006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podnik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PELMI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rieši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individuálne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pravidelné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prípady,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zaisťuje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prepravy,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skladovanie,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distribúciu,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colné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odbavenie,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colné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sklady,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poistenie,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vystavovanie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dokumentov,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poradenstvo,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optimalizáciu,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outsourcing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…</a:t>
            </a:r>
            <a:endParaRPr sz="2800" dirty="0">
              <a:latin typeface="Calibri"/>
              <a:cs typeface="Calibri"/>
            </a:endParaRPr>
          </a:p>
          <a:p>
            <a:pPr marL="241300" marR="69215" indent="-228600">
              <a:lnSpc>
                <a:spcPts val="3030"/>
              </a:lnSpc>
              <a:spcBef>
                <a:spcPts val="10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ponúkajú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vlastnú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pravidelnú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zbernú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službu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mnochých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krajinách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(Pobatlské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krajiny,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Balkán,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západné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pobrežie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USA,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Kanada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…)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4727" y="4677308"/>
            <a:ext cx="4622673" cy="10978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7102" y="762000"/>
            <a:ext cx="9645698" cy="2564163"/>
          </a:xfrm>
          <a:prstGeom prst="rect">
            <a:avLst/>
          </a:prstGeom>
        </p:spPr>
        <p:txBody>
          <a:bodyPr vert="horz" wrap="square" lIns="0" tIns="9842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Moja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pracovná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náplň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 dirty="0">
              <a:latin typeface="Calibri"/>
              <a:cs typeface="Calibri"/>
            </a:endParaRPr>
          </a:p>
          <a:p>
            <a:pPr marL="292735" marR="1086485" indent="-280670">
              <a:lnSpc>
                <a:spcPts val="3020"/>
              </a:lnSpc>
              <a:spcBef>
                <a:spcPts val="1055"/>
              </a:spcBef>
              <a:buChar char="•"/>
              <a:tabLst>
                <a:tab pos="293370" algn="l"/>
              </a:tabLst>
            </a:pPr>
            <a:r>
              <a:rPr lang="sk-SK" sz="2800" spc="-5" dirty="0">
                <a:latin typeface="Calibri"/>
                <a:cs typeface="Calibri"/>
              </a:rPr>
              <a:t>vybavovanie objednávok v </a:t>
            </a:r>
            <a:r>
              <a:rPr sz="2800" spc="-5" dirty="0">
                <a:latin typeface="Calibri"/>
                <a:cs typeface="Calibri"/>
              </a:rPr>
              <a:t>e-mailoch</a:t>
            </a:r>
            <a:endParaRPr lang="sk-SK" sz="2800" spc="20" dirty="0">
              <a:latin typeface="Calibri"/>
              <a:ea typeface="Calibri"/>
              <a:cs typeface="Calibri"/>
            </a:endParaRPr>
          </a:p>
          <a:p>
            <a:pPr marL="292735" indent="-280670">
              <a:lnSpc>
                <a:spcPts val="3195"/>
              </a:lnSpc>
              <a:spcBef>
                <a:spcPts val="620"/>
              </a:spcBef>
              <a:buChar char="•"/>
              <a:tabLst>
                <a:tab pos="293370" algn="l"/>
              </a:tabLst>
            </a:pPr>
            <a:r>
              <a:rPr sz="2800" spc="-5" dirty="0">
                <a:latin typeface="Calibri"/>
                <a:cs typeface="Calibri"/>
              </a:rPr>
              <a:t>vytváranie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objednávok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(práca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programe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HELIOS</a:t>
            </a:r>
            <a:r>
              <a:rPr lang="sk-SK"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…)</a:t>
            </a:r>
            <a:endParaRPr sz="2800" dirty="0">
              <a:latin typeface="Calibri"/>
              <a:cs typeface="Calibri"/>
            </a:endParaRPr>
          </a:p>
          <a:p>
            <a:pPr marL="292735" marR="283845" indent="-280670">
              <a:lnSpc>
                <a:spcPts val="3030"/>
              </a:lnSpc>
              <a:spcBef>
                <a:spcPts val="1035"/>
              </a:spcBef>
              <a:buChar char="•"/>
              <a:tabLst>
                <a:tab pos="293370" algn="l"/>
              </a:tabLst>
            </a:pPr>
            <a:r>
              <a:rPr sz="2800" spc="-5" dirty="0">
                <a:latin typeface="Calibri"/>
                <a:cs typeface="Calibri"/>
              </a:rPr>
              <a:t>ukladanie</a:t>
            </a:r>
            <a:r>
              <a:rPr lang="sk-SK" sz="2800" dirty="0">
                <a:latin typeface="Calibri"/>
                <a:cs typeface="Calibri"/>
              </a:rPr>
              <a:t> papierov </a:t>
            </a:r>
            <a:endParaRPr lang="sk-SK" sz="2800" spc="-10" dirty="0">
              <a:latin typeface="Calibri"/>
              <a:ea typeface="Calibri"/>
              <a:cs typeface="Calibri"/>
            </a:endParaRPr>
          </a:p>
          <a:p>
            <a:pPr marL="292735" indent="-280670">
              <a:lnSpc>
                <a:spcPct val="100000"/>
              </a:lnSpc>
              <a:spcBef>
                <a:spcPts val="610"/>
              </a:spcBef>
              <a:buChar char="•"/>
              <a:tabLst>
                <a:tab pos="293370" algn="l"/>
              </a:tabLst>
            </a:pPr>
            <a:r>
              <a:rPr lang="sk-SK" sz="2800" spc="-10" dirty="0">
                <a:latin typeface="Calibri"/>
                <a:ea typeface="Calibri"/>
                <a:cs typeface="Calibri"/>
              </a:rPr>
              <a:t>účtovníctvo</a:t>
            </a:r>
            <a:endParaRPr sz="2800" spc="-10" dirty="0">
              <a:latin typeface="Calibri"/>
              <a:ea typeface="Calibri"/>
              <a:cs typeface="Calibri"/>
            </a:endParaRPr>
          </a:p>
        </p:txBody>
      </p:sp>
      <p:pic>
        <p:nvPicPr>
          <p:cNvPr id="4" name="Obrázok 4" descr="Obrázok, na ktorom je text, stena, osoba, vnútri&#10;&#10;Automaticky generovaný popis">
            <a:extLst>
              <a:ext uri="{FF2B5EF4-FFF2-40B4-BE49-F238E27FC236}">
                <a16:creationId xmlns:a16="http://schemas.microsoft.com/office/drawing/2014/main" id="{772E236A-3DCA-3C3D-F8CF-DE807611F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37" y="3310241"/>
            <a:ext cx="4058432" cy="3038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0610" y="601421"/>
            <a:ext cx="597154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VOĽNOČASOVÉ</a:t>
            </a:r>
            <a:r>
              <a:rPr spc="-95" dirty="0"/>
              <a:t> </a:t>
            </a:r>
            <a:r>
              <a:rPr dirty="0"/>
              <a:t>AKTIVITY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000" y="1524684"/>
            <a:ext cx="10174604" cy="2089675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241300" indent="-228600" algn="just">
              <a:lnSpc>
                <a:spcPts val="319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počas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lang="sk-SK" sz="2800" spc="-10" dirty="0">
                <a:latin typeface="Calibri"/>
                <a:cs typeface="Calibri"/>
              </a:rPr>
              <a:t>spoločných programov sme sa zúčastnili </a:t>
            </a:r>
            <a:r>
              <a:rPr lang="sk-SK" sz="2800" spc="-10" dirty="0" err="1">
                <a:latin typeface="Calibri"/>
                <a:cs typeface="Calibri"/>
              </a:rPr>
              <a:t>exkurzíí</a:t>
            </a:r>
            <a:r>
              <a:rPr lang="sk-SK" sz="2800" spc="-10" dirty="0">
                <a:latin typeface="Calibri"/>
                <a:cs typeface="Calibri"/>
              </a:rPr>
              <a:t> do jaskyne, na </a:t>
            </a:r>
            <a:r>
              <a:rPr lang="sk-SK" sz="2800" spc="-10" dirty="0" err="1">
                <a:latin typeface="Calibri"/>
                <a:cs typeface="Calibri"/>
              </a:rPr>
              <a:t>Svatý</a:t>
            </a:r>
            <a:r>
              <a:rPr lang="sk-SK" sz="2800" spc="-10" dirty="0">
                <a:latin typeface="Calibri"/>
                <a:cs typeface="Calibri"/>
              </a:rPr>
              <a:t> </a:t>
            </a:r>
            <a:r>
              <a:rPr lang="sk-SK" sz="2800" spc="-10" dirty="0" err="1">
                <a:latin typeface="Calibri"/>
                <a:cs typeface="Calibri"/>
              </a:rPr>
              <a:t>kopeček</a:t>
            </a:r>
            <a:r>
              <a:rPr lang="sk-SK" sz="2800" spc="-10" dirty="0">
                <a:latin typeface="Calibri"/>
                <a:cs typeface="Calibri"/>
              </a:rPr>
              <a:t>, spoločne sme navštívili aj Zoo a ďalších veľa pamiatok </a:t>
            </a:r>
          </a:p>
          <a:p>
            <a:pPr marL="241300" indent="-228600" algn="just">
              <a:lnSpc>
                <a:spcPts val="319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endParaRPr lang="sk-SK" sz="2800" spc="-10" dirty="0">
              <a:latin typeface="Calibri"/>
              <a:ea typeface="Calibri"/>
              <a:cs typeface="Calibri"/>
            </a:endParaRPr>
          </a:p>
          <a:p>
            <a:pPr marL="241300" indent="-228600" algn="just">
              <a:lnSpc>
                <a:spcPts val="319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lang="sk-SK" sz="2800" spc="-10" dirty="0">
                <a:latin typeface="Calibri"/>
                <a:ea typeface="Calibri"/>
                <a:cs typeface="Calibri"/>
              </a:rPr>
              <a:t>Nakoniec sme mali možnosť navštíviť aj večerné mesto a rôzne miesta, ktoré by som na Slovensku možno nenašiel</a:t>
            </a:r>
          </a:p>
        </p:txBody>
      </p:sp>
      <p:pic>
        <p:nvPicPr>
          <p:cNvPr id="7" name="Obrázok 7" descr="Obrázok, na ktorom je budova, zem, vonkajšie&#10;&#10;Automaticky generovaný popis">
            <a:extLst>
              <a:ext uri="{FF2B5EF4-FFF2-40B4-BE49-F238E27FC236}">
                <a16:creationId xmlns:a16="http://schemas.microsoft.com/office/drawing/2014/main" id="{BD0FE31D-D2A9-69B3-8A38-2054C21E8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19" y="3825788"/>
            <a:ext cx="3444005" cy="25780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708608"/>
            <a:ext cx="7958331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ZHRNUTIE</a:t>
            </a:r>
            <a:r>
              <a:rPr lang="sk-SK" spc="-5" dirty="0"/>
              <a:t>:</a:t>
            </a:r>
            <a:endParaRPr lang="sk-SK" dirty="0"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709" y="1759729"/>
            <a:ext cx="10184691" cy="3853619"/>
          </a:xfrm>
          <a:prstGeom prst="rect">
            <a:avLst/>
          </a:prstGeom>
        </p:spPr>
        <p:txBody>
          <a:bodyPr vert="horz" wrap="square" lIns="0" tIns="97790" rIns="0" bIns="0" rtlCol="0" anchor="t">
            <a:spAutoFit/>
          </a:bodyPr>
          <a:lstStyle/>
          <a:p>
            <a:pPr marL="12700" algn="just">
              <a:spcBef>
                <a:spcPts val="770"/>
              </a:spcBef>
              <a:tabLst>
                <a:tab pos="241300" algn="l"/>
              </a:tabLst>
            </a:pPr>
            <a:r>
              <a:rPr lang="sk-SK" sz="2800" spc="-5" dirty="0">
                <a:latin typeface="Calibri"/>
                <a:ea typeface="Calibri"/>
                <a:cs typeface="Calibri"/>
              </a:rPr>
              <a:t>Na začiatku by som rád začal tým, že by som chcel poďakovať za možnosť sa zúčastniť, bol to naozaj zážitok a rád by som si to ešte vyskúšal, keď nie, môžem to aspoň odporučiť ostatným.</a:t>
            </a:r>
          </a:p>
          <a:p>
            <a:pPr marL="12700" algn="just">
              <a:spcBef>
                <a:spcPts val="770"/>
              </a:spcBef>
              <a:tabLst>
                <a:tab pos="241300" algn="l"/>
              </a:tabLst>
            </a:pPr>
            <a:r>
              <a:rPr lang="sk-SK" sz="2800" spc="-5" dirty="0">
                <a:latin typeface="Calibri"/>
                <a:ea typeface="Calibri"/>
                <a:cs typeface="Calibri"/>
              </a:rPr>
              <a:t>Spoznal som veľa ľudí, ale najlepších ľudí som spoznal v podniku, kde som pracoval naozaj so skvelou partiou.</a:t>
            </a:r>
          </a:p>
          <a:p>
            <a:pPr marL="12700" algn="just">
              <a:spcBef>
                <a:spcPts val="770"/>
              </a:spcBef>
              <a:tabLst>
                <a:tab pos="241300" algn="l"/>
              </a:tabLst>
            </a:pPr>
            <a:r>
              <a:rPr lang="sk-SK" sz="2800" spc="-5" dirty="0">
                <a:latin typeface="Calibri"/>
                <a:ea typeface="Calibri"/>
                <a:cs typeface="Calibri"/>
              </a:rPr>
              <a:t>Spoznal som ďalších ľudí mimo podnik, s ktorými udržujem kontakt aj po stáži.</a:t>
            </a:r>
          </a:p>
          <a:p>
            <a:pPr marL="12700" algn="just">
              <a:spcBef>
                <a:spcPts val="770"/>
              </a:spcBef>
              <a:tabLst>
                <a:tab pos="241300" algn="l"/>
              </a:tabLst>
            </a:pPr>
            <a:r>
              <a:rPr lang="sk-SK" sz="2800" spc="-5" dirty="0">
                <a:latin typeface="Calibri"/>
                <a:ea typeface="Calibri"/>
                <a:cs typeface="Calibri"/>
              </a:rPr>
              <a:t>Samozrejme som sa naučil veľmi veľa vecí, načo som tam hlavne šiel.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1143000"/>
            <a:ext cx="8458200" cy="2673809"/>
          </a:xfrm>
          <a:prstGeom prst="rect">
            <a:avLst/>
          </a:prstGeom>
        </p:spPr>
        <p:txBody>
          <a:bodyPr vert="horz" wrap="square" lIns="0" tIns="9779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Calibri"/>
                <a:cs typeface="Calibri"/>
              </a:rPr>
              <a:t>Zručnosti,</a:t>
            </a:r>
            <a:r>
              <a:rPr sz="3200" b="1" spc="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ktoré </a:t>
            </a:r>
            <a:r>
              <a:rPr sz="3200" b="1" spc="-10" dirty="0">
                <a:latin typeface="Calibri"/>
                <a:cs typeface="Calibri"/>
              </a:rPr>
              <a:t>som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si</a:t>
            </a:r>
            <a:r>
              <a:rPr sz="3200" b="1" spc="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zdokonalil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a </a:t>
            </a:r>
            <a:r>
              <a:rPr sz="3200" b="1" spc="-10" dirty="0">
                <a:latin typeface="Calibri"/>
                <a:cs typeface="Calibri"/>
              </a:rPr>
              <a:t>naučil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sa:</a:t>
            </a:r>
            <a:endParaRPr lang="sk-SK" sz="3200" b="1" dirty="0">
              <a:latin typeface="Calibri"/>
              <a:ea typeface="Calibri"/>
              <a:cs typeface="Calibri"/>
            </a:endParaRPr>
          </a:p>
          <a:p>
            <a:pPr marL="292735" indent="-280670">
              <a:spcBef>
                <a:spcPts val="675"/>
              </a:spcBef>
              <a:buChar char="•"/>
              <a:tabLst>
                <a:tab pos="293370" algn="l"/>
              </a:tabLst>
            </a:pPr>
            <a:r>
              <a:rPr sz="2800" spc="-5" dirty="0" err="1">
                <a:latin typeface="Calibri"/>
                <a:cs typeface="Calibri"/>
              </a:rPr>
              <a:t>komunikácia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lang="sk-SK" sz="2800" spc="-5" dirty="0">
                <a:latin typeface="Calibri"/>
                <a:cs typeface="Calibri"/>
              </a:rPr>
              <a:t>s ľuďmi</a:t>
            </a:r>
            <a:endParaRPr lang="sk-SK" sz="2800" spc="-5" dirty="0">
              <a:latin typeface="Calibri"/>
              <a:ea typeface="Calibri"/>
              <a:cs typeface="Calibri"/>
            </a:endParaRPr>
          </a:p>
          <a:p>
            <a:pPr marL="292735" indent="-280670">
              <a:spcBef>
                <a:spcPts val="675"/>
              </a:spcBef>
              <a:buChar char="•"/>
              <a:tabLst>
                <a:tab pos="293370" algn="l"/>
              </a:tabLst>
            </a:pPr>
            <a:r>
              <a:rPr lang="sk-SK" sz="2800" spc="-5" dirty="0">
                <a:latin typeface="Calibri"/>
                <a:ea typeface="Calibri"/>
                <a:cs typeface="Calibri"/>
              </a:rPr>
              <a:t>vedieť sa prispôsobiť</a:t>
            </a:r>
          </a:p>
          <a:p>
            <a:pPr marL="292735" indent="-280670">
              <a:spcBef>
                <a:spcPts val="675"/>
              </a:spcBef>
              <a:buChar char="•"/>
              <a:tabLst>
                <a:tab pos="293370" algn="l"/>
              </a:tabLst>
            </a:pPr>
            <a:r>
              <a:rPr lang="sk-SK" sz="2800" spc="-5" dirty="0">
                <a:latin typeface="Calibri"/>
                <a:ea typeface="Calibri"/>
                <a:cs typeface="Calibri"/>
              </a:rPr>
              <a:t>práca v rôznych programoch</a:t>
            </a:r>
          </a:p>
          <a:p>
            <a:pPr marL="292735" indent="-280670">
              <a:spcBef>
                <a:spcPts val="675"/>
              </a:spcBef>
              <a:buChar char="•"/>
              <a:tabLst>
                <a:tab pos="293370" algn="l"/>
              </a:tabLst>
            </a:pPr>
            <a:r>
              <a:rPr lang="sk-SK" sz="2800" spc="-5" dirty="0" err="1">
                <a:latin typeface="Calibri"/>
                <a:ea typeface="Calibri"/>
                <a:cs typeface="Calibri"/>
              </a:rPr>
              <a:t>faktúrovanie</a:t>
            </a:r>
            <a:r>
              <a:rPr lang="sk-SK" sz="2800" spc="-5" dirty="0">
                <a:latin typeface="Calibri"/>
                <a:ea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AA7C31-76FD-4B44-A1FF-D13D2515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E85F9-F4EE-4E5D-8235-528527A4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338BB4-74FF-4836-86B7-F1B0C2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FA8A3-A231-4BC1-B8A5-C5BE7315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35963E-79B2-4A8E-8F24-A94E8DDDD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8E4331-210E-4E5F-9501-4C830E340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4F778-4E1C-4F6F-9318-9795AA35C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33A6E3D-A9D1-4ED0-9D63-8A7C984CD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E8DE9F6-AAE7-4B7F-8320-F42D7FE9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F5CC7A-20D5-482F-9972-536DE9D9F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FD0F8E2-404A-4011-8B36-EE9525F0E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013F9C-B3D7-47F8-B53A-481C5495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E26732-AACE-40A0-B955-3C8876BBF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12700"/>
            <a:r>
              <a:rPr lang="en-US" sz="2900" spc="-5"/>
              <a:t>ĎAKUJEM</a:t>
            </a:r>
            <a:r>
              <a:rPr lang="en-US" sz="2900" spc="-65"/>
              <a:t> </a:t>
            </a:r>
            <a:r>
              <a:rPr lang="en-US" sz="2900" spc="-5"/>
              <a:t>ZA</a:t>
            </a:r>
            <a:r>
              <a:rPr lang="en-US" sz="2900" spc="-50"/>
              <a:t> </a:t>
            </a:r>
            <a:r>
              <a:rPr lang="en-US" sz="2900" spc="-5"/>
              <a:t>POZORNOSŤ</a:t>
            </a:r>
            <a:endParaRPr lang="en-US" sz="29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11F7B-77AF-4C85-90B0-7317F47D9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8927" y="645833"/>
            <a:ext cx="4972332" cy="55656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84791" y="1495224"/>
            <a:ext cx="4340313" cy="1247840"/>
          </a:xfrm>
          <a:prstGeom prst="rect">
            <a:avLst/>
          </a:prstGeom>
          <a:ln>
            <a:noFill/>
          </a:ln>
        </p:spPr>
      </p:pic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84791" y="4122956"/>
            <a:ext cx="4341729" cy="1225899"/>
          </a:xfrm>
          <a:prstGeom prst="rect">
            <a:avLst/>
          </a:prstGeom>
          <a:ln>
            <a:noFill/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4B317E3-1265-4CBF-9195-9A5BD82D4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2878" y="319015"/>
            <a:ext cx="5620924" cy="6214421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DF09095-EE80-4C01-ADC4-6621CAF4B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7839" y="884480"/>
            <a:ext cx="4502043" cy="246069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76D7807-02F0-4211-A42E-9CC3F105F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7839" y="3514957"/>
            <a:ext cx="4502043" cy="246069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2AC294D-EE1E-4961-8425-E6A4FBAEB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315</Words>
  <Application>Microsoft Office PowerPoint</Application>
  <PresentationFormat>Širokouhlá</PresentationFormat>
  <Paragraphs>35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Arial MT</vt:lpstr>
      <vt:lpstr>Calibri</vt:lpstr>
      <vt:lpstr>MS Shell Dlg 2</vt:lpstr>
      <vt:lpstr>Wingdings</vt:lpstr>
      <vt:lpstr>Wingdings 3</vt:lpstr>
      <vt:lpstr>Madison</vt:lpstr>
      <vt:lpstr>v rámci projektu Erasmus+, Kľúčová akcia 1: Vzdelávacia mobilita  jednotlivcov 5.6.2022 - 18.6.2022</vt:lpstr>
      <vt:lpstr>PELMI,  s.r.o. Hálkova 171/2, Olomouc 779 00, Česko</vt:lpstr>
      <vt:lpstr>Prezentácia programu PowerPoint</vt:lpstr>
      <vt:lpstr>Prezentácia programu PowerPoint</vt:lpstr>
      <vt:lpstr>VOĽNOČASOVÉ AKTIVITY</vt:lpstr>
      <vt:lpstr>ZHRNUTIE: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Reznickova</dc:creator>
  <cp:lastModifiedBy>Miska</cp:lastModifiedBy>
  <cp:revision>103</cp:revision>
  <dcterms:created xsi:type="dcterms:W3CDTF">2022-06-27T19:14:33Z</dcterms:created>
  <dcterms:modified xsi:type="dcterms:W3CDTF">2022-08-15T09:06:57Z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2022-06-27T00:00:00Z</vt:filetime>
  </property>
</Properties>
</file>