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7" r:id="rId2"/>
    <p:sldId id="278" r:id="rId3"/>
    <p:sldId id="279" r:id="rId4"/>
    <p:sldId id="280" r:id="rId5"/>
    <p:sldId id="281" r:id="rId6"/>
    <p:sldId id="283" r:id="rId7"/>
    <p:sldId id="284" r:id="rId8"/>
    <p:sldId id="282" r:id="rId9"/>
    <p:sldId id="28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74803E-FA16-4017-B9F6-DD0546CDEEC7}" v="439" dt="2022-05-19T20:20:03.127"/>
    <p1510:client id="{10FCE2AA-26BA-4283-8363-173206B9DA67}" v="28" dt="2022-05-18T19:36:36.602"/>
    <p1510:client id="{B7163131-1299-4965-AF1F-4713CD227790}" v="272" dt="2022-09-26T17:32:31.036"/>
    <p1510:client id="{D4871278-BBAF-48D7-A6F9-4BABA3BAD768}" v="395" dt="2022-03-25T21:17:21.816"/>
    <p1510:client id="{DDEE0D83-3B9A-4A1D-B79C-2D4EA8A3CB28}" v="854" dt="2022-06-26T22:01:49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1EFAA-F6C5-46AF-9787-BCBA4D3868AC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8D58E-630E-4982-820E-1E64066DFA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7313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65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03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4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59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18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70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54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21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23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75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83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168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00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27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59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EC810-DF53-4C8B-A309-6CAC97F3272E}" type="datetimeFigureOut">
              <a:rPr lang="sk-SK" smtClean="0"/>
              <a:t>27. 9. 2022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0D23BF-08CD-40BC-A850-D9F6FF802D4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241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83D90-BED5-465B-8143-597C2A74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588933"/>
            <a:ext cx="8596667" cy="803805"/>
          </a:xfrm>
        </p:spPr>
        <p:txBody>
          <a:bodyPr>
            <a:normAutofit fontScale="90000"/>
          </a:bodyPr>
          <a:lstStyle/>
          <a:p>
            <a:pPr algn="ctr"/>
            <a:r>
              <a:rPr lang="sk-SK" sz="3600" b="1" dirty="0">
                <a:solidFill>
                  <a:schemeClr val="tx1"/>
                </a:solidFill>
              </a:rPr>
              <a:t>Odborná stáž Olomouc</a:t>
            </a:r>
            <a:br>
              <a:rPr lang="sk-SK" sz="2000" b="1" dirty="0">
                <a:solidFill>
                  <a:schemeClr val="tx1"/>
                </a:solidFill>
              </a:rPr>
            </a:br>
            <a:endParaRPr lang="sk-SK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BF63B048-6C7B-4951-92D4-67C733D21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800" y="5692377"/>
            <a:ext cx="8246533" cy="803805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algn="r"/>
            <a:r>
              <a:rPr lang="sk-SK" sz="7000" b="1" dirty="0">
                <a:solidFill>
                  <a:schemeClr val="tx1"/>
                </a:solidFill>
              </a:rPr>
              <a:t>Žilina, jún 2022                             Lukáš Petro</a:t>
            </a:r>
          </a:p>
          <a:p>
            <a:pPr algn="r"/>
            <a:endParaRPr lang="sk-SK" sz="2000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F02CA2E0-DDD3-4946-AD6A-22F21EF27EBB}"/>
              </a:ext>
            </a:extLst>
          </p:cNvPr>
          <p:cNvSpPr/>
          <p:nvPr/>
        </p:nvSpPr>
        <p:spPr>
          <a:xfrm>
            <a:off x="677333" y="2411506"/>
            <a:ext cx="84666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200" b="1" dirty="0">
                <a:solidFill>
                  <a:srgbClr val="0070C0"/>
                </a:solidFill>
              </a:rPr>
              <a:t>Projekt  „Študent dopravy v praxi“</a:t>
            </a:r>
            <a:br>
              <a:rPr lang="sk-SK" sz="3200" b="1" dirty="0">
                <a:solidFill>
                  <a:srgbClr val="0070C0"/>
                </a:solidFill>
              </a:rPr>
            </a:br>
            <a:r>
              <a:rPr lang="sk-SK" sz="3200" b="1" dirty="0">
                <a:solidFill>
                  <a:srgbClr val="0070C0"/>
                </a:solidFill>
              </a:rPr>
              <a:t>v rámci projektu Erasmus+, Kľúčová akcia 1: Vzdelávacia mobilita jednotlivcov</a:t>
            </a:r>
            <a:br>
              <a:rPr lang="sk-SK" sz="3200" b="1" dirty="0">
                <a:solidFill>
                  <a:srgbClr val="0070C0"/>
                </a:solidFill>
              </a:rPr>
            </a:br>
            <a:r>
              <a:rPr lang="sk-SK" sz="3200" b="1" dirty="0">
                <a:solidFill>
                  <a:srgbClr val="0070C0"/>
                </a:solidFill>
              </a:rPr>
              <a:t>05. 06. 2022-18. 06. 2022</a:t>
            </a:r>
            <a:endParaRPr lang="sk-SK" sz="3200" dirty="0">
              <a:solidFill>
                <a:srgbClr val="0070C0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FB33956-CF9F-40C6-BCF1-606FD0C18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707687"/>
            <a:ext cx="4915887" cy="14041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Obrázok 5">
            <a:extLst>
              <a:ext uri="{FF2B5EF4-FFF2-40B4-BE49-F238E27FC236}">
                <a16:creationId xmlns:a16="http://schemas.microsoft.com/office/drawing/2014/main" id="{29173794-3480-47D6-920D-8C697A3D06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7636" b="27636"/>
          <a:stretch>
            <a:fillRect/>
          </a:stretch>
        </p:blipFill>
        <p:spPr>
          <a:xfrm>
            <a:off x="6909330" y="838068"/>
            <a:ext cx="2556404" cy="11434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4586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84E33E-F3F5-35AE-EE29-A256D9937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/>
              <a:t>PPL CZ. s. r. o. 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4E4B540-8058-8898-D238-892F3F960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sk-SK" sz="2000" b="1" dirty="0">
                <a:solidFill>
                  <a:schemeClr val="tx1"/>
                </a:solidFill>
                <a:ea typeface="+mn-lt"/>
                <a:cs typeface="+mn-lt"/>
              </a:rPr>
              <a:t>PPL CZ </a:t>
            </a:r>
            <a:r>
              <a:rPr lang="sk-SK" sz="2000" b="1" dirty="0" err="1">
                <a:solidFill>
                  <a:schemeClr val="tx1"/>
                </a:solidFill>
                <a:ea typeface="+mn-lt"/>
                <a:cs typeface="+mn-lt"/>
              </a:rPr>
              <a:t>s.r.o</a:t>
            </a:r>
            <a:r>
              <a:rPr lang="sk-SK" sz="2000" b="1" dirty="0">
                <a:solidFill>
                  <a:schemeClr val="tx1"/>
                </a:solidFill>
                <a:ea typeface="+mn-lt"/>
                <a:cs typeface="+mn-lt"/>
              </a:rPr>
              <a:t>.</a:t>
            </a:r>
            <a:r>
              <a:rPr lang="sk-SK" sz="2000" dirty="0">
                <a:solidFill>
                  <a:schemeClr val="tx1"/>
                </a:solidFill>
                <a:ea typeface="+mn-lt"/>
                <a:cs typeface="+mn-lt"/>
              </a:rPr>
              <a:t> je pôvodne česká firma zaoberajúca sa expresnou balíkovou prepravou, ďalej prepravou paliet firiem a jednotlivcov. Vznikla v roku 1995 ako zväzok siedmich regionálnych dopravcov. V roku 2004 došlo k reštrukturalizácii, tým vznikla jedna veľká firma s odštepnými závodmi. O dva roky neskôr jeden zo zakladateľov kúpil podiely spoluvlastníkov a predal firmu nemeckej spoločnosti DHL, divízii Deutsche Post.</a:t>
            </a:r>
            <a:r>
              <a:rPr lang="sk-SK" sz="2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</a:t>
            </a:r>
            <a:endParaRPr lang="sk-SK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0637257-5137-59C7-C56E-80BC2F032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798" y="4494675"/>
            <a:ext cx="4277638" cy="17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35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871B6E-09E3-62FB-C930-DBEC2399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/>
              <a:t>PPL CZ, s. r. o.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3531CE-1DF9-0678-9381-BA95FDB13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sk-SK" sz="2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Firma priebežne rastie. Kým v roku 2004 spoločnosť prepravila 7,5 miliónov zásielok, v roku 2015 to už bolo 23 miliónov a tržby predstavovali 2,37 miliardy CZK. Firma zamestnáva takmer 800 zamestnancov a s 1200 dopravcami spolupracuje externe. Centrálne prekladisko sa nachádza v </a:t>
            </a:r>
            <a:r>
              <a:rPr lang="sk-SK" sz="20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Jažloviciach</a:t>
            </a:r>
            <a:r>
              <a:rPr lang="sk-SK" sz="2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 pri Prahe, ďalej má balíkové a paletové depá vo všetkých častiach Česka. V septembri 2016 spolupracovala s viac ako 1200 partnermi, ktorí vo svojich prevádzkach vydávajú a prijímajú jej balíky (tzv. PPL </a:t>
            </a:r>
            <a:r>
              <a:rPr lang="sk-SK" sz="2000" dirty="0" err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ParcelShopy</a:t>
            </a:r>
            <a:r>
              <a:rPr lang="sk-SK" sz="2000" dirty="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).</a:t>
            </a:r>
            <a:endParaRPr lang="sk-SK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1EDF9-8A3D-BFDD-DB9B-E70CB8B6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/>
              <a:t>Naša návšteva depa</a:t>
            </a:r>
            <a:endParaRPr lang="en-US" dirty="0"/>
          </a:p>
        </p:txBody>
      </p:sp>
      <p:pic>
        <p:nvPicPr>
          <p:cNvPr id="4" name="Obrázok 4" descr="Obrázok, na ktorom je osoba, vnútri, strop, pózujúci&#10;&#10;Automaticky generovaný popis">
            <a:extLst>
              <a:ext uri="{FF2B5EF4-FFF2-40B4-BE49-F238E27FC236}">
                <a16:creationId xmlns:a16="http://schemas.microsoft.com/office/drawing/2014/main" id="{C1B7147C-556C-A6F7-7AD0-C3CD50057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3236" y="1449297"/>
            <a:ext cx="4017054" cy="5411574"/>
          </a:xfr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30B8B18-DE79-362B-8786-A3A535D684D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/>
              <a:t>Kliknutím zadajte text</a:t>
            </a:r>
          </a:p>
        </p:txBody>
      </p:sp>
      <p:pic>
        <p:nvPicPr>
          <p:cNvPr id="6" name="Obrázok 6" descr="Obrázok, na ktorom je text, osoba, muž, stojaci&#10;&#10;Automaticky generovaný popis">
            <a:extLst>
              <a:ext uri="{FF2B5EF4-FFF2-40B4-BE49-F238E27FC236}">
                <a16:creationId xmlns:a16="http://schemas.microsoft.com/office/drawing/2014/main" id="{C2B7D761-FA47-A8A5-4558-D8B90BB97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" y="3199411"/>
            <a:ext cx="4805961" cy="3657366"/>
          </a:xfrm>
          <a:prstGeom prst="rect">
            <a:avLst/>
          </a:prstGeom>
        </p:spPr>
      </p:pic>
      <p:pic>
        <p:nvPicPr>
          <p:cNvPr id="7" name="Obrázok 4" descr="Obrázok, na ktorom je osoba&#10;&#10;Automaticky generovaný popis">
            <a:extLst>
              <a:ext uri="{FF2B5EF4-FFF2-40B4-BE49-F238E27FC236}">
                <a16:creationId xmlns:a16="http://schemas.microsoft.com/office/drawing/2014/main" id="{27944D54-3118-A6ED-FBC0-0B095E69C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1637" y="2034261"/>
            <a:ext cx="3419907" cy="25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34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D52EC-69F7-0F43-CEEC-2222004E9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/>
              <a:t>Náplň mojej práce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A02868-BFF0-5219-3282-376C1F90B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47727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z="2400" dirty="0"/>
              <a:t>Príprava balíkov</a:t>
            </a:r>
          </a:p>
          <a:p>
            <a:r>
              <a:rPr lang="sk-SK" sz="2400" dirty="0" err="1"/>
              <a:t>Sken</a:t>
            </a:r>
            <a:r>
              <a:rPr lang="sk-SK" sz="2400" dirty="0"/>
              <a:t> balíkov</a:t>
            </a:r>
          </a:p>
          <a:p>
            <a:r>
              <a:rPr lang="sk-SK" sz="2400" dirty="0"/>
              <a:t>Plomba vriec s balíkmi</a:t>
            </a:r>
          </a:p>
          <a:p>
            <a:r>
              <a:rPr lang="sk-SK" sz="2400" dirty="0"/>
              <a:t>Práca v programe </a:t>
            </a:r>
            <a:r>
              <a:rPr lang="sk-SK" sz="2400" dirty="0" err="1"/>
              <a:t>ePs</a:t>
            </a:r>
            <a:endParaRPr lang="sk-SK" sz="2400" dirty="0"/>
          </a:p>
          <a:p>
            <a:r>
              <a:rPr lang="sk-SK" sz="2400" dirty="0"/>
              <a:t>Tlačenie etikiet</a:t>
            </a:r>
          </a:p>
          <a:p>
            <a:r>
              <a:rPr lang="sk-SK" sz="2400" dirty="0"/>
              <a:t>Stornovanie objednávok</a:t>
            </a:r>
          </a:p>
          <a:p>
            <a:r>
              <a:rPr lang="sk-SK" sz="2400" dirty="0"/>
              <a:t>Riešenie problémov so zákazníkmi</a:t>
            </a:r>
          </a:p>
          <a:p>
            <a:r>
              <a:rPr lang="sk-SK" sz="2400" dirty="0"/>
              <a:t>Písanie mailov zákazníkom</a:t>
            </a:r>
          </a:p>
          <a:p>
            <a:r>
              <a:rPr lang="sk-SK" sz="2400" dirty="0">
                <a:ea typeface="+mn-lt"/>
                <a:cs typeface="+mn-lt"/>
              </a:rPr>
              <a:t>Odbavovanie šoférov a kontrola hotovosti na odovzdanie</a:t>
            </a:r>
          </a:p>
        </p:txBody>
      </p:sp>
    </p:spTree>
    <p:extLst>
      <p:ext uri="{BB962C8B-B14F-4D97-AF65-F5344CB8AC3E}">
        <p14:creationId xmlns:p14="http://schemas.microsoft.com/office/powerpoint/2010/main" val="305142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9C402-6C8B-5282-AEA8-57B41436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/>
              <a:t>Voľnočasové aktivity</a:t>
            </a:r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C7C68CA-268A-C41F-8949-EDE4F0A1C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750" y="1571118"/>
            <a:ext cx="5032298" cy="51747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z="2400" dirty="0"/>
              <a:t>Zoznamovanie sa s mestom</a:t>
            </a:r>
          </a:p>
          <a:p>
            <a:r>
              <a:rPr lang="sk-SK" sz="2400" dirty="0"/>
              <a:t>Návšteva pamiatok</a:t>
            </a:r>
          </a:p>
          <a:p>
            <a:r>
              <a:rPr lang="sk-SK" sz="2400" dirty="0" err="1">
                <a:ea typeface="+mn-lt"/>
                <a:cs typeface="+mn-lt"/>
              </a:rPr>
              <a:t>Bowling</a:t>
            </a:r>
            <a:endParaRPr lang="sk-SK" sz="2400" dirty="0">
              <a:ea typeface="+mn-lt"/>
              <a:cs typeface="+mn-lt"/>
            </a:endParaRPr>
          </a:p>
          <a:p>
            <a:r>
              <a:rPr lang="sk-SK" sz="2400" dirty="0"/>
              <a:t>Návšteva obchodného centra </a:t>
            </a:r>
            <a:r>
              <a:rPr lang="sk-SK" sz="2400" dirty="0" err="1"/>
              <a:t>Šantovka</a:t>
            </a:r>
            <a:endParaRPr lang="sk-SK" sz="2400" dirty="0"/>
          </a:p>
          <a:p>
            <a:r>
              <a:rPr lang="sk-SK" sz="2400" dirty="0">
                <a:ea typeface="+mn-lt"/>
                <a:cs typeface="+mn-lt"/>
              </a:rPr>
              <a:t>Návšteva Aragonitových jaskýň</a:t>
            </a:r>
          </a:p>
          <a:p>
            <a:r>
              <a:rPr lang="sk-SK" sz="2400" dirty="0"/>
              <a:t>Prechádzky v meste</a:t>
            </a:r>
          </a:p>
          <a:p>
            <a:r>
              <a:rPr lang="sk-SK" sz="2400" dirty="0"/>
              <a:t>Fitness</a:t>
            </a:r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7030996-EA96-BBAC-3B2B-A75869C69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425" y="1066549"/>
            <a:ext cx="5204826" cy="51316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k-SK" sz="2400" dirty="0">
              <a:ea typeface="+mn-lt"/>
              <a:cs typeface="+mn-lt"/>
            </a:endParaRPr>
          </a:p>
          <a:p>
            <a:r>
              <a:rPr lang="sk-SK" sz="2400" dirty="0">
                <a:ea typeface="+mn-lt"/>
                <a:cs typeface="+mn-lt"/>
              </a:rPr>
              <a:t>Návšteva </a:t>
            </a:r>
            <a:r>
              <a:rPr lang="sk-SK" sz="2400" dirty="0" err="1">
                <a:ea typeface="+mn-lt"/>
                <a:cs typeface="+mn-lt"/>
              </a:rPr>
              <a:t>Hranickej</a:t>
            </a:r>
            <a:r>
              <a:rPr lang="sk-SK" sz="2400" dirty="0">
                <a:ea typeface="+mn-lt"/>
                <a:cs typeface="+mn-lt"/>
              </a:rPr>
              <a:t> </a:t>
            </a:r>
            <a:r>
              <a:rPr lang="sk-SK" sz="2400" dirty="0" err="1">
                <a:ea typeface="+mn-lt"/>
                <a:cs typeface="+mn-lt"/>
              </a:rPr>
              <a:t>propasti</a:t>
            </a:r>
            <a:endParaRPr lang="sk-SK" dirty="0"/>
          </a:p>
          <a:p>
            <a:r>
              <a:rPr lang="sk-SK" sz="2400" dirty="0"/>
              <a:t>Návšteva Pevnosti </a:t>
            </a:r>
            <a:r>
              <a:rPr lang="sk-SK" sz="2400" dirty="0" err="1"/>
              <a:t>poznáni</a:t>
            </a:r>
            <a:endParaRPr lang="sk-SK" sz="2400" dirty="0"/>
          </a:p>
          <a:p>
            <a:r>
              <a:rPr lang="sk-SK" sz="2400" dirty="0"/>
              <a:t> </a:t>
            </a:r>
            <a:r>
              <a:rPr lang="sk-SK" sz="2400" dirty="0">
                <a:ea typeface="+mn-lt"/>
                <a:cs typeface="+mn-lt"/>
              </a:rPr>
              <a:t>Návšteva ZOO</a:t>
            </a:r>
          </a:p>
        </p:txBody>
      </p:sp>
    </p:spTree>
    <p:extLst>
      <p:ext uri="{BB962C8B-B14F-4D97-AF65-F5344CB8AC3E}">
        <p14:creationId xmlns:p14="http://schemas.microsoft.com/office/powerpoint/2010/main" val="2560000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6">
            <a:extLst>
              <a:ext uri="{FF2B5EF4-FFF2-40B4-BE49-F238E27FC236}">
                <a16:creationId xmlns:a16="http://schemas.microsoft.com/office/drawing/2014/main" id="{531A1158-931F-4682-A085-AF74D6204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168B29-B6B2-5D51-4D18-DE3B7D17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509" y="1713580"/>
            <a:ext cx="3178002" cy="1922060"/>
          </a:xfrm>
        </p:spPr>
        <p:txBody>
          <a:bodyPr anchor="b">
            <a:normAutofit/>
          </a:bodyPr>
          <a:lstStyle/>
          <a:p>
            <a:pPr algn="ctr"/>
            <a:r>
              <a:rPr lang="sk-SK" sz="3200" b="1" dirty="0"/>
              <a:t>Voľnočasové aktivity</a:t>
            </a:r>
            <a:endParaRPr lang="sk-SK" sz="32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77F97CBB-7428-4714-12BE-C5A5B09CF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" r="10867" b="-5"/>
          <a:stretch/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6" name="Picture 7" descr="A picture containing text, indoor, ceiling, person&#10;&#10;Description automatically generated">
            <a:extLst>
              <a:ext uri="{FF2B5EF4-FFF2-40B4-BE49-F238E27FC236}">
                <a16:creationId xmlns:a16="http://schemas.microsoft.com/office/drawing/2014/main" id="{315A5322-2F69-B548-8011-63891FC2D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88" b="-5"/>
          <a:stretch/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395BFA32-7460-0D49-585D-B46ED1F0A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3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sp>
        <p:nvSpPr>
          <p:cNvPr id="31" name="Content Placeholder 13">
            <a:extLst>
              <a:ext uri="{FF2B5EF4-FFF2-40B4-BE49-F238E27FC236}">
                <a16:creationId xmlns:a16="http://schemas.microsoft.com/office/drawing/2014/main" id="{89BD7598-C5FA-E92D-F028-B9B44A59C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9753" y="7115366"/>
            <a:ext cx="3178002" cy="333098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32" name="Group 18">
            <a:extLst>
              <a:ext uri="{FF2B5EF4-FFF2-40B4-BE49-F238E27FC236}">
                <a16:creationId xmlns:a16="http://schemas.microsoft.com/office/drawing/2014/main" id="{68CC4534-BAAC-4D5F-9F61-089745A3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9868E2D-9742-407F-951A-CBC2D02B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0">
              <a:extLst>
                <a:ext uri="{FF2B5EF4-FFF2-40B4-BE49-F238E27FC236}">
                  <a16:creationId xmlns:a16="http://schemas.microsoft.com/office/drawing/2014/main" id="{0260601E-0F58-44EA-8496-D4CCBA9DF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E7685DF3-C544-4461-BCFF-BFC22FD08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BF702000-D597-4B33-97F1-3EA2CA978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940EC63-7135-4958-A6DA-2B7B3F549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0EDEC1C3-D953-4DF1-914A-FE4A7DB61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58EFEF71-11D2-41FA-B797-4781045C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08B9320D-2631-415E-9956-83E6C6F1D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164EAB87-65E0-4E1F-B08C-D636A9585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A3C46668-C714-4110-8DCB-DB0056366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1708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31A1158-931F-4682-A085-AF74D6204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059052-60C6-EF97-735F-148BF3D4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655" y="1657804"/>
            <a:ext cx="3178002" cy="1922060"/>
          </a:xfrm>
        </p:spPr>
        <p:txBody>
          <a:bodyPr anchor="b">
            <a:normAutofit/>
          </a:bodyPr>
          <a:lstStyle/>
          <a:p>
            <a:pPr algn="ctr"/>
            <a:r>
              <a:rPr lang="sk-SK" sz="3200" b="1" dirty="0"/>
              <a:t>Voľnočasové aktivity</a:t>
            </a:r>
            <a:endParaRPr lang="sk-SK" sz="3200" dirty="0"/>
          </a:p>
        </p:txBody>
      </p:sp>
      <p:pic>
        <p:nvPicPr>
          <p:cNvPr id="3" name="Picture 6" descr="A picture containing indoor, floor, open&#10;&#10;Description automatically generated">
            <a:extLst>
              <a:ext uri="{FF2B5EF4-FFF2-40B4-BE49-F238E27FC236}">
                <a16:creationId xmlns:a16="http://schemas.microsoft.com/office/drawing/2014/main" id="{862CCA06-796C-C227-9493-542F31CD0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95" r="-3" b="11689"/>
          <a:stretch/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9" name="Picture 9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4983349D-C377-631A-807A-9D8602D5B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91" r="-1" b="17160"/>
          <a:stretch/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BFD311-54A1-50E3-2BD7-8EF6535A2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4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8CC4534-BAAC-4D5F-9F61-089745A30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9868E2D-9742-407F-951A-CBC2D02BB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260601E-0F58-44EA-8496-D4CCBA9DF7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E7685DF3-C544-4461-BCFF-BFC22FD087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BF702000-D597-4B33-97F1-3EA2CA978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28">
              <a:extLst>
                <a:ext uri="{FF2B5EF4-FFF2-40B4-BE49-F238E27FC236}">
                  <a16:creationId xmlns:a16="http://schemas.microsoft.com/office/drawing/2014/main" id="{7940EC63-7135-4958-A6DA-2B7B3F549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0EDEC1C3-D953-4DF1-914A-FE4A7DB61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58EFEF71-11D2-41FA-B797-4781045CE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08B9320D-2631-415E-9956-83E6C6F1D7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164EAB87-65E0-4E1F-B08C-D636A9585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A3C46668-C714-4110-8DCB-DB0056366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A72FEDA-CF72-E21E-A0E9-D7CA529C1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1524" y="7045740"/>
            <a:ext cx="2948121" cy="3880773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4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EF8B7-ADC1-9064-DBC2-3F9DF8B1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4800" b="1" dirty="0"/>
              <a:t>Zhrnutie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E27D8D-09FB-0D3C-C95A-0BBCBA115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sk-SK" sz="2800" b="1" dirty="0"/>
              <a:t>Počas stáže som sa naučil množstvo nových vecí, ktoré som si užil a verím, že v budúcnosti využijem. Bol som veľmi rád, že som sa tejto stáže mohol zúčastniť a veľmi rád by som si Erasmus opäť zopakoval. Tento projekt môžem len vrelo odporučiť. Boli to úžasne strávené dva týždne v Olomouci.</a:t>
            </a:r>
          </a:p>
        </p:txBody>
      </p:sp>
    </p:spTree>
    <p:extLst>
      <p:ext uri="{BB962C8B-B14F-4D97-AF65-F5344CB8AC3E}">
        <p14:creationId xmlns:p14="http://schemas.microsoft.com/office/powerpoint/2010/main" val="1080461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Vlastné 3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B48A1"/>
      </a:accent1>
      <a:accent2>
        <a:srgbClr val="629DD1"/>
      </a:accent2>
      <a:accent3>
        <a:srgbClr val="072B62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236</TotalTime>
  <Words>381</Words>
  <Application>Microsoft Office PowerPoint</Application>
  <PresentationFormat>Širokouhlá</PresentationFormat>
  <Paragraphs>35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Arial</vt:lpstr>
      <vt:lpstr>Calibri</vt:lpstr>
      <vt:lpstr>Trebuchet MS</vt:lpstr>
      <vt:lpstr>Wingdings 3</vt:lpstr>
      <vt:lpstr>Fazeta</vt:lpstr>
      <vt:lpstr>Odborná stáž Olomouc </vt:lpstr>
      <vt:lpstr>PPL CZ. s. r. o. </vt:lpstr>
      <vt:lpstr>PPL CZ, s. r. o.</vt:lpstr>
      <vt:lpstr>Naša návšteva depa</vt:lpstr>
      <vt:lpstr>Náplň mojej práce</vt:lpstr>
      <vt:lpstr>Voľnočasové aktivity</vt:lpstr>
      <vt:lpstr>Voľnočasové aktivity</vt:lpstr>
      <vt:lpstr>Voľnočasové aktivity</vt:lpstr>
      <vt:lpstr>Zhrnutie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Reznickova</dc:creator>
  <cp:lastModifiedBy>Miska</cp:lastModifiedBy>
  <cp:revision>545</cp:revision>
  <dcterms:created xsi:type="dcterms:W3CDTF">2022-03-24T10:26:02Z</dcterms:created>
  <dcterms:modified xsi:type="dcterms:W3CDTF">2022-09-27T19:15:07Z</dcterms:modified>
</cp:coreProperties>
</file>