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D593B-1067-4B3E-BA98-9207B2F02016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32A00-8150-4ABD-9F39-99F5EAF24F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71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213CA0C-A703-47E4-B78B-209663C2ED4F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A02831B-2C8F-4DC4-87BD-40475B1C805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9871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CA0C-A703-47E4-B78B-209663C2ED4F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831B-2C8F-4DC4-87BD-40475B1C80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673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CA0C-A703-47E4-B78B-209663C2ED4F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831B-2C8F-4DC4-87BD-40475B1C80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691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CA0C-A703-47E4-B78B-209663C2ED4F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831B-2C8F-4DC4-87BD-40475B1C80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305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CA0C-A703-47E4-B78B-209663C2ED4F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831B-2C8F-4DC4-87BD-40475B1C805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39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CA0C-A703-47E4-B78B-209663C2ED4F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831B-2C8F-4DC4-87BD-40475B1C80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676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CA0C-A703-47E4-B78B-209663C2ED4F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831B-2C8F-4DC4-87BD-40475B1C80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7636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CA0C-A703-47E4-B78B-209663C2ED4F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831B-2C8F-4DC4-87BD-40475B1C80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824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CA0C-A703-47E4-B78B-209663C2ED4F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831B-2C8F-4DC4-87BD-40475B1C80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115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CA0C-A703-47E4-B78B-209663C2ED4F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831B-2C8F-4DC4-87BD-40475B1C80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48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CA0C-A703-47E4-B78B-209663C2ED4F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2831B-2C8F-4DC4-87BD-40475B1C80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27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213CA0C-A703-47E4-B78B-209663C2ED4F}" type="datetimeFigureOut">
              <a:rPr lang="sk-SK" smtClean="0"/>
              <a:t>15. 8. 2022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A02831B-2C8F-4DC4-87BD-40475B1C805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24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3E1C88DC-FEA1-52BB-891C-BD9EF83CE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521167"/>
            <a:ext cx="2371550" cy="93886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7B045C4-4098-4A28-E831-6DA279C81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384" y="521167"/>
            <a:ext cx="2365453" cy="121320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363F1B-295F-CF2A-2890-C604D9105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700" dirty="0"/>
              <a:t>Projekt „Študent dopravy v praxi“</a:t>
            </a:r>
            <a:br>
              <a:rPr lang="sk-SK" sz="2700" dirty="0"/>
            </a:br>
            <a:br>
              <a:rPr lang="sk-SK" sz="2700" dirty="0"/>
            </a:br>
            <a:r>
              <a:rPr lang="sk-SK" sz="2700" dirty="0"/>
              <a:t> v rámci projektu Erasmus+, Kľúčová akcia 1: Vzdelávacia mobilita jednotlivcov</a:t>
            </a:r>
            <a:br>
              <a:rPr lang="sk-SK" sz="2700" dirty="0"/>
            </a:br>
            <a:br>
              <a:rPr lang="sk-SK" sz="2700" dirty="0"/>
            </a:br>
            <a:r>
              <a:rPr lang="sk-SK" sz="2700" dirty="0"/>
              <a:t> 05. 06. 2022 – 18. 06. 2022</a:t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530905-D6C0-6493-33F1-33CE4567B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4407408"/>
            <a:ext cx="9668256" cy="1691640"/>
          </a:xfrm>
        </p:spPr>
        <p:txBody>
          <a:bodyPr>
            <a:normAutofit/>
          </a:bodyPr>
          <a:lstStyle/>
          <a:p>
            <a:pPr algn="ctr"/>
            <a:r>
              <a:rPr lang="sk-SK" sz="4000" b="1" dirty="0"/>
              <a:t>Odborná stáž Olomouc</a:t>
            </a:r>
          </a:p>
          <a:p>
            <a:r>
              <a:rPr lang="sk-SK" sz="2400" dirty="0"/>
              <a:t>Žilina, jún 2022                                                           Matej Mindek</a:t>
            </a:r>
          </a:p>
        </p:txBody>
      </p:sp>
    </p:spTree>
    <p:extLst>
      <p:ext uri="{BB962C8B-B14F-4D97-AF65-F5344CB8AC3E}">
        <p14:creationId xmlns:p14="http://schemas.microsoft.com/office/powerpoint/2010/main" val="375206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BA53F-BC64-9296-B393-9C47A2AE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61" y="39436"/>
            <a:ext cx="9692640" cy="1200329"/>
          </a:xfrm>
        </p:spPr>
        <p:txBody>
          <a:bodyPr/>
          <a:lstStyle/>
          <a:p>
            <a:r>
              <a:rPr lang="sk-SK" dirty="0"/>
              <a:t>DHL s.r.o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4B3B1D5-8899-4541-AF06-7FA79307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899" y="1602548"/>
            <a:ext cx="8595360" cy="4719624"/>
          </a:xfrm>
        </p:spPr>
        <p:txBody>
          <a:bodyPr/>
          <a:lstStyle/>
          <a:p>
            <a:pPr algn="just"/>
            <a:r>
              <a:rPr lang="sv-SE" dirty="0"/>
              <a:t>DHL je popredná svetová značka v logistike. </a:t>
            </a:r>
            <a:r>
              <a:rPr lang="sk-SK" dirty="0"/>
              <a:t>Rodina divízií DHL ponúka bezkonkurenčné portfólio logistických služieb od vnútroštátnej a medzinárodnej balíkovej prepravy, cez pozemnú, leteckú a námornú prepravu, až po riadenie priemyselných dodávateľských reťazcov. 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6C7B887-C8E3-2455-C18D-7F28D8612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63" y="4625522"/>
            <a:ext cx="4048095" cy="155461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05D655F0-B4FC-C973-F5F7-0EF6AE7AF813}"/>
              </a:ext>
            </a:extLst>
          </p:cNvPr>
          <p:cNvSpPr txBox="1"/>
          <p:nvPr/>
        </p:nvSpPr>
        <p:spPr>
          <a:xfrm>
            <a:off x="911063" y="4624114"/>
            <a:ext cx="4048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Znalosť domáceho trhu + </a:t>
            </a:r>
          </a:p>
          <a:p>
            <a:r>
              <a:rPr lang="sk-SK" dirty="0"/>
              <a:t>Globálny know-how +       </a:t>
            </a:r>
          </a:p>
          <a:p>
            <a:r>
              <a:rPr lang="sk-SK" dirty="0"/>
              <a:t>30 rokov skúseností v ČR </a:t>
            </a:r>
          </a:p>
          <a:p>
            <a:r>
              <a:rPr lang="sk-SK" dirty="0"/>
              <a:t>Váš silný partner.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EFFC74C-E80C-853E-C62C-C8AE48084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638" y="2932021"/>
            <a:ext cx="1969179" cy="1554615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ECC8592D-23C1-77F0-9505-F438EE82926C}"/>
              </a:ext>
            </a:extLst>
          </p:cNvPr>
          <p:cNvSpPr txBox="1"/>
          <p:nvPr/>
        </p:nvSpPr>
        <p:spPr>
          <a:xfrm>
            <a:off x="2148049" y="2980427"/>
            <a:ext cx="17723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Takmer</a:t>
            </a:r>
          </a:p>
          <a:p>
            <a:pPr algn="ctr"/>
            <a:r>
              <a:rPr lang="sk-SK" dirty="0"/>
              <a:t>1000 </a:t>
            </a:r>
            <a:br>
              <a:rPr lang="sk-SK" dirty="0"/>
            </a:br>
            <a:r>
              <a:rPr lang="sk-SK" dirty="0"/>
              <a:t>špecialistov    k vašim službám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571747F-CD6C-7645-2530-F0983F88A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80427"/>
            <a:ext cx="4616773" cy="2756584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D067FF01-3AE6-F0B9-2644-03587686660C}"/>
              </a:ext>
            </a:extLst>
          </p:cNvPr>
          <p:cNvSpPr txBox="1"/>
          <p:nvPr/>
        </p:nvSpPr>
        <p:spPr>
          <a:xfrm>
            <a:off x="6524978" y="61801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Sieť DHL </a:t>
            </a:r>
            <a:r>
              <a:rPr lang="sk-SK" dirty="0" err="1"/>
              <a:t>Freight</a:t>
            </a:r>
            <a:r>
              <a:rPr lang="sk-SK" dirty="0"/>
              <a:t> CZ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57140830-6774-D691-94B9-64D2CC7D6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527" y="458248"/>
            <a:ext cx="3273836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0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97F51-4625-D0FB-E64B-B2F3EC4C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894" y="410915"/>
            <a:ext cx="9692640" cy="1325562"/>
          </a:xfrm>
        </p:spPr>
        <p:txBody>
          <a:bodyPr/>
          <a:lstStyle/>
          <a:p>
            <a:r>
              <a:rPr lang="sk-SK" dirty="0"/>
              <a:t>Depo 39 Olomouc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61CE6F1C-5F66-3588-3A16-62BAA8C68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956" y="2336799"/>
            <a:ext cx="6096556" cy="3166005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EB987B37-104E-052A-36B5-657C92DC133A}"/>
              </a:ext>
            </a:extLst>
          </p:cNvPr>
          <p:cNvSpPr txBox="1"/>
          <p:nvPr/>
        </p:nvSpPr>
        <p:spPr>
          <a:xfrm>
            <a:off x="530578" y="2359377"/>
            <a:ext cx="36801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Okresy:</a:t>
            </a:r>
          </a:p>
          <a:p>
            <a:r>
              <a:rPr lang="sk-SK" dirty="0"/>
              <a:t>Olomouc</a:t>
            </a:r>
          </a:p>
          <a:p>
            <a:r>
              <a:rPr lang="sk-SK" dirty="0" err="1"/>
              <a:t>Přerov</a:t>
            </a:r>
            <a:endParaRPr lang="sk-SK" dirty="0"/>
          </a:p>
          <a:p>
            <a:r>
              <a:rPr lang="sk-SK" dirty="0" err="1"/>
              <a:t>Prostějov</a:t>
            </a:r>
            <a:endParaRPr lang="sk-SK" dirty="0"/>
          </a:p>
          <a:p>
            <a:r>
              <a:rPr lang="sk-SK" dirty="0" err="1"/>
              <a:t>Bruntál</a:t>
            </a:r>
            <a:endParaRPr lang="sk-SK" dirty="0"/>
          </a:p>
          <a:p>
            <a:r>
              <a:rPr lang="sk-SK" dirty="0" err="1"/>
              <a:t>Šumperk</a:t>
            </a:r>
            <a:endParaRPr lang="sk-SK" dirty="0"/>
          </a:p>
          <a:p>
            <a:r>
              <a:rPr lang="sk-SK" dirty="0" err="1"/>
              <a:t>Jeseník</a:t>
            </a:r>
            <a:endParaRPr lang="sk-SK" dirty="0"/>
          </a:p>
          <a:p>
            <a:r>
              <a:rPr lang="sk-SK" dirty="0"/>
              <a:t>Svitavy (časť)</a:t>
            </a:r>
          </a:p>
          <a:p>
            <a:r>
              <a:rPr lang="sk-SK" dirty="0"/>
              <a:t>Ústí n/</a:t>
            </a:r>
            <a:r>
              <a:rPr lang="sk-SK" dirty="0" err="1"/>
              <a:t>Orlicí</a:t>
            </a:r>
            <a:r>
              <a:rPr lang="sk-SK" dirty="0"/>
              <a:t> (časť)</a:t>
            </a:r>
          </a:p>
        </p:txBody>
      </p:sp>
    </p:spTree>
    <p:extLst>
      <p:ext uri="{BB962C8B-B14F-4D97-AF65-F5344CB8AC3E}">
        <p14:creationId xmlns:p14="http://schemas.microsoft.com/office/powerpoint/2010/main" val="9748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0AD8A4-E386-196E-43D5-2D0D942B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Moja činnosť vo firme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9AD120B-C227-09AE-F6AA-FC82FFDF9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603022"/>
            <a:ext cx="8595360" cy="4577115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  <a:p>
            <a:r>
              <a:rPr lang="sk-SK" dirty="0"/>
              <a:t>Výpočet dĺžky práce podľa dohody AETR</a:t>
            </a:r>
          </a:p>
          <a:p>
            <a:r>
              <a:rPr lang="sk-SK" dirty="0"/>
              <a:t>Práca v programe </a:t>
            </a:r>
            <a:r>
              <a:rPr lang="sk-SK" dirty="0" err="1"/>
              <a:t>realtrans</a:t>
            </a:r>
            <a:endParaRPr lang="sk-SK" dirty="0"/>
          </a:p>
          <a:p>
            <a:r>
              <a:rPr lang="sk-SK" dirty="0"/>
              <a:t>Plánovanie trasy pre kuriérov </a:t>
            </a:r>
          </a:p>
          <a:p>
            <a:r>
              <a:rPr lang="sk-SK" dirty="0"/>
              <a:t>Výpomoc na rozvážaní zásielok</a:t>
            </a:r>
          </a:p>
          <a:p>
            <a:r>
              <a:rPr lang="sk-SK" dirty="0"/>
              <a:t>Počítanie ložných metrov</a:t>
            </a:r>
          </a:p>
          <a:p>
            <a:r>
              <a:rPr lang="sk-SK" dirty="0"/>
              <a:t>Výpočet ceny za prepravu</a:t>
            </a:r>
          </a:p>
          <a:p>
            <a:r>
              <a:rPr lang="sk-SK" dirty="0"/>
              <a:t>Skenovanie, meranie a zapisovanie zásielok 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2F27379-A39B-1625-E884-93EF22844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481" y="2216028"/>
            <a:ext cx="3226585" cy="24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0FEFC-F8CF-112E-7922-B2C24711B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69" y="-439851"/>
            <a:ext cx="9692640" cy="1325562"/>
          </a:xfrm>
        </p:spPr>
        <p:txBody>
          <a:bodyPr/>
          <a:lstStyle/>
          <a:p>
            <a:r>
              <a:rPr lang="sk-SK" dirty="0"/>
              <a:t>Voľnočasové aktivity</a:t>
            </a: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C641D7CF-1B07-A021-04A4-88B582808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96" y="4123067"/>
            <a:ext cx="2847079" cy="213378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2565EBD9-2264-CB91-1F9A-3A917D4C7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165" y="4108848"/>
            <a:ext cx="2851232" cy="2133785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E5BACF7D-A039-3B1E-6C2A-BE4BEB58D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216" y="3666357"/>
            <a:ext cx="2645893" cy="2664183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4ED3677-A02A-0D97-3876-3BC406DB5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96" y="885711"/>
            <a:ext cx="2737341" cy="259102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173AB0AA-B4B7-113F-BB82-0E10EB18D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8165" y="885710"/>
            <a:ext cx="2736468" cy="259102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ACF85EA4-472B-AEE4-E71D-98C828BC5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3010" y="885710"/>
            <a:ext cx="2971373" cy="2227220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9045A8DB-61B5-ECA1-2AA7-F65106701978}"/>
              </a:ext>
            </a:extLst>
          </p:cNvPr>
          <p:cNvSpPr txBox="1"/>
          <p:nvPr/>
        </p:nvSpPr>
        <p:spPr>
          <a:xfrm>
            <a:off x="208616" y="3476736"/>
            <a:ext cx="317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Zbrašovská</a:t>
            </a:r>
            <a:r>
              <a:rPr lang="sk-SK" dirty="0"/>
              <a:t> aragonitová jaskyňa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F2DD15C6-C279-62EE-92A1-6B223EAF105F}"/>
              </a:ext>
            </a:extLst>
          </p:cNvPr>
          <p:cNvSpPr txBox="1"/>
          <p:nvPr/>
        </p:nvSpPr>
        <p:spPr>
          <a:xfrm>
            <a:off x="361245" y="6387819"/>
            <a:ext cx="2212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Rozárium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9CFA0616-BE36-561C-36A5-98AC07B8D68E}"/>
              </a:ext>
            </a:extLst>
          </p:cNvPr>
          <p:cNvSpPr txBox="1"/>
          <p:nvPr/>
        </p:nvSpPr>
        <p:spPr>
          <a:xfrm>
            <a:off x="3450107" y="3569972"/>
            <a:ext cx="264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Hrad </a:t>
            </a:r>
            <a:r>
              <a:rPr lang="sk-SK" dirty="0" err="1"/>
              <a:t>Šternberk</a:t>
            </a:r>
            <a:endParaRPr lang="sk-SK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5FD00F5-B707-656D-6984-BBAA33682743}"/>
              </a:ext>
            </a:extLst>
          </p:cNvPr>
          <p:cNvSpPr txBox="1"/>
          <p:nvPr/>
        </p:nvSpPr>
        <p:spPr>
          <a:xfrm>
            <a:off x="3450106" y="6330540"/>
            <a:ext cx="264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ZOO Olomouc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C9026AC9-B6EF-29B8-05D4-BFABB948371E}"/>
              </a:ext>
            </a:extLst>
          </p:cNvPr>
          <p:cNvSpPr txBox="1"/>
          <p:nvPr/>
        </p:nvSpPr>
        <p:spPr>
          <a:xfrm>
            <a:off x="7276838" y="3204977"/>
            <a:ext cx="2623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Pevnosť poznania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DD092486-32A8-FE23-3809-CD3DF52A4620}"/>
              </a:ext>
            </a:extLst>
          </p:cNvPr>
          <p:cNvSpPr txBox="1"/>
          <p:nvPr/>
        </p:nvSpPr>
        <p:spPr>
          <a:xfrm>
            <a:off x="7276838" y="6387819"/>
            <a:ext cx="276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Priepasť Macocha</a:t>
            </a:r>
          </a:p>
        </p:txBody>
      </p:sp>
    </p:spTree>
    <p:extLst>
      <p:ext uri="{BB962C8B-B14F-4D97-AF65-F5344CB8AC3E}">
        <p14:creationId xmlns:p14="http://schemas.microsoft.com/office/powerpoint/2010/main" val="1860039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2CAB19-C5E5-843E-6C98-F34521BF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61" y="2420337"/>
            <a:ext cx="9692640" cy="1325562"/>
          </a:xfrm>
        </p:spPr>
        <p:txBody>
          <a:bodyPr/>
          <a:lstStyle/>
          <a:p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465579350"/>
      </p:ext>
    </p:extLst>
  </p:cSld>
  <p:clrMapOvr>
    <a:masterClrMapping/>
  </p:clrMapOvr>
</p:sld>
</file>

<file path=ppt/theme/theme1.xml><?xml version="1.0" encoding="utf-8"?>
<a:theme xmlns:a="http://schemas.openxmlformats.org/drawingml/2006/main" name="Pohľad">
  <a:themeElements>
    <a:clrScheme name="Pohľad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Pohľad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hľad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TM03457515[[fn=Pohľad]]</Template>
  <TotalTime>40</TotalTime>
  <Words>191</Words>
  <Application>Microsoft Office PowerPoint</Application>
  <PresentationFormat>Širokouhlá</PresentationFormat>
  <Paragraphs>39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Schoolbook</vt:lpstr>
      <vt:lpstr>Wingdings 2</vt:lpstr>
      <vt:lpstr>Pohľad</vt:lpstr>
      <vt:lpstr>Projekt „Študent dopravy v praxi“   v rámci projektu Erasmus+, Kľúčová akcia 1: Vzdelávacia mobilita jednotlivcov   05. 06. 2022 – 18. 06. 2022 </vt:lpstr>
      <vt:lpstr>DHL s.r.o</vt:lpstr>
      <vt:lpstr>Depo 39 Olomouc</vt:lpstr>
      <vt:lpstr>Moja činnosť vo firme</vt:lpstr>
      <vt:lpstr>Voľnočasové aktivity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„Študent dopravy v praxi“   v rámci projektu Erasmus+, Kľúčová akcia 1: Vzdelávacia mobilita jednotlivcov   27. 03. 2022 – 09. 04. 2022</dc:title>
  <dc:creator>Miroslav Mindek</dc:creator>
  <cp:lastModifiedBy>Miska</cp:lastModifiedBy>
  <cp:revision>5</cp:revision>
  <dcterms:created xsi:type="dcterms:W3CDTF">2022-07-07T15:43:55Z</dcterms:created>
  <dcterms:modified xsi:type="dcterms:W3CDTF">2022-08-15T08:51:07Z</dcterms:modified>
</cp:coreProperties>
</file>