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C8E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30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20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56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8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78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52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51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88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09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19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7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E156-7743-4EE0-BFF5-F18702379F4E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3BFA-99B1-49BF-9527-C2799E07C6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628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4742" t="19545" r="68811" b="47046"/>
          <a:stretch/>
        </p:blipFill>
        <p:spPr>
          <a:xfrm>
            <a:off x="794758" y="637557"/>
            <a:ext cx="1375874" cy="92041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264635" y="788526"/>
            <a:ext cx="352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rgbClr val="0E2C8E"/>
                </a:solidFill>
              </a:rPr>
              <a:t>Erasmus+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090" y="137023"/>
            <a:ext cx="4383993" cy="219199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380003" y="2532351"/>
            <a:ext cx="6640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Projekt „Študent dopravy v praxi“</a:t>
            </a:r>
          </a:p>
          <a:p>
            <a:pPr algn="ctr"/>
            <a:r>
              <a:rPr lang="sk-SK" sz="2400" b="1" dirty="0"/>
              <a:t>v rámci projektu Erasmus+, </a:t>
            </a:r>
          </a:p>
          <a:p>
            <a:pPr algn="ctr"/>
            <a:r>
              <a:rPr lang="sk-SK" sz="2400" b="1" dirty="0"/>
              <a:t>Kľúčová akcia 1: Vzdelávacia mobilita jednotlivcov</a:t>
            </a:r>
          </a:p>
          <a:p>
            <a:pPr algn="ctr"/>
            <a:r>
              <a:rPr lang="sk-SK" sz="2400" b="1" dirty="0"/>
              <a:t>05.06.2022 – 18.06.2022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533685" y="4305343"/>
            <a:ext cx="557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Odborná stáž Olomouc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298535" y="4890118"/>
            <a:ext cx="565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E2C8E"/>
                </a:solidFill>
              </a:rPr>
              <a:t>Júlia </a:t>
            </a:r>
            <a:r>
              <a:rPr lang="sk-SK" sz="2000" b="1" dirty="0" err="1">
                <a:solidFill>
                  <a:srgbClr val="0E2C8E"/>
                </a:solidFill>
              </a:rPr>
              <a:t>Majtánová</a:t>
            </a:r>
            <a:r>
              <a:rPr lang="sk-SK" sz="2000" b="1" dirty="0">
                <a:solidFill>
                  <a:srgbClr val="0E2C8E"/>
                </a:solidFill>
              </a:rPr>
              <a:t> , II.BP</a:t>
            </a:r>
          </a:p>
        </p:txBody>
      </p:sp>
    </p:spTree>
    <p:extLst>
      <p:ext uri="{BB962C8B-B14F-4D97-AF65-F5344CB8AC3E}">
        <p14:creationId xmlns:p14="http://schemas.microsoft.com/office/powerpoint/2010/main" val="187074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0" y="344226"/>
            <a:ext cx="6699903" cy="707886"/>
          </a:xfrm>
          <a:prstGeom prst="rect">
            <a:avLst/>
          </a:prstGeom>
          <a:solidFill>
            <a:srgbClr val="E3061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ČSAD LOGISTIK OSTRAVA </a:t>
            </a:r>
            <a:r>
              <a:rPr lang="sk-SK" sz="4000" b="1" dirty="0" err="1"/>
              <a:t>a.s</a:t>
            </a:r>
            <a:r>
              <a:rPr lang="sk-SK" sz="4000" b="1" dirty="0"/>
              <a:t>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24381" b="22586"/>
          <a:stretch/>
        </p:blipFill>
        <p:spPr>
          <a:xfrm>
            <a:off x="6869290" y="267713"/>
            <a:ext cx="1623313" cy="86091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53824" y="1904000"/>
            <a:ext cx="86636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ČSAD LOGISTIK Ostrava </a:t>
            </a:r>
            <a:r>
              <a:rPr lang="sk-SK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a.s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je ako člen skupiny OSTRA GROUP </a:t>
            </a:r>
            <a:r>
              <a:rPr lang="sk-SK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a.s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významnou súčasťou </a:t>
            </a:r>
            <a:r>
              <a:rPr lang="sk-SK" sz="2400" dirty="0">
                <a:solidFill>
                  <a:srgbClr val="E30613"/>
                </a:solidFill>
              </a:rPr>
              <a:t>dodávok služieb 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oblasti poskytovania </a:t>
            </a:r>
            <a:r>
              <a:rPr lang="sk-SK" sz="2400" dirty="0">
                <a:solidFill>
                  <a:srgbClr val="E30613"/>
                </a:solidFill>
              </a:rPr>
              <a:t>prepravných služieb 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prostredníctvom</a:t>
            </a:r>
            <a:r>
              <a:rPr lang="sk-SK" sz="2400" dirty="0"/>
              <a:t> </a:t>
            </a:r>
            <a:r>
              <a:rPr lang="sk-SK" sz="2400" dirty="0">
                <a:solidFill>
                  <a:srgbClr val="E30613"/>
                </a:solidFill>
              </a:rPr>
              <a:t>nákladnej dopravy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kontinuálne nadväzuje na viac ako </a:t>
            </a:r>
            <a:r>
              <a:rPr lang="sk-SK" sz="2400" dirty="0">
                <a:solidFill>
                  <a:srgbClr val="E30613"/>
                </a:solidFill>
              </a:rPr>
              <a:t>70-ročné skúsenosti 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oblasti </a:t>
            </a:r>
            <a:r>
              <a:rPr lang="sk-SK" sz="2400" dirty="0">
                <a:solidFill>
                  <a:srgbClr val="E30613"/>
                </a:solidFill>
              </a:rPr>
              <a:t>cestnej nákladnej dopravy </a:t>
            </a:r>
          </a:p>
          <a:p>
            <a:pPr algn="just"/>
            <a:endParaRPr lang="sk-SK" sz="2400" dirty="0">
              <a:solidFill>
                <a:srgbClr val="E30613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opiera sa o :  </a:t>
            </a:r>
          </a:p>
          <a:p>
            <a:pPr algn="just"/>
            <a:r>
              <a:rPr lang="sk-SK" sz="2400" dirty="0">
                <a:solidFill>
                  <a:srgbClr val="E30613"/>
                </a:solidFill>
              </a:rPr>
              <a:t>-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400" dirty="0">
                <a:solidFill>
                  <a:srgbClr val="E30613"/>
                </a:solidFill>
              </a:rPr>
              <a:t>spoľahlivosť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sk-SK" sz="2400" dirty="0">
                <a:solidFill>
                  <a:srgbClr val="E30613"/>
                </a:solidFill>
              </a:rPr>
              <a:t>vysokú kvalitu 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poskytovaných služieb</a:t>
            </a:r>
          </a:p>
          <a:p>
            <a:pPr algn="just"/>
            <a:r>
              <a:rPr lang="sk-SK" sz="2400" dirty="0">
                <a:solidFill>
                  <a:srgbClr val="E30613"/>
                </a:solidFill>
              </a:rPr>
              <a:t>-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detailné znalosti </a:t>
            </a:r>
            <a:r>
              <a:rPr lang="sk-SK" sz="2400" dirty="0">
                <a:solidFill>
                  <a:srgbClr val="E30613"/>
                </a:solidFill>
              </a:rPr>
              <a:t>potrieb svojich zákazníkov</a:t>
            </a:r>
          </a:p>
          <a:p>
            <a:pPr algn="just"/>
            <a:r>
              <a:rPr lang="sk-SK" sz="2400" dirty="0">
                <a:solidFill>
                  <a:srgbClr val="E30613"/>
                </a:solidFill>
              </a:rPr>
              <a:t>-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tím </a:t>
            </a:r>
            <a:r>
              <a:rPr lang="sk-SK" sz="2400" dirty="0">
                <a:solidFill>
                  <a:srgbClr val="E30613"/>
                </a:solidFill>
              </a:rPr>
              <a:t>vzdelaných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k-SK" sz="2400" dirty="0">
                <a:solidFill>
                  <a:srgbClr val="E30613"/>
                </a:solidFill>
              </a:rPr>
              <a:t>vysoko kvalifikovaných 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pracovníkov</a:t>
            </a:r>
          </a:p>
          <a:p>
            <a:pPr algn="just"/>
            <a:r>
              <a:rPr lang="sk-SK" sz="2400" dirty="0">
                <a:solidFill>
                  <a:srgbClr val="E30613"/>
                </a:solidFill>
              </a:rPr>
              <a:t>-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spoľahlivú techniku poskytujúcu služby v segmente </a:t>
            </a:r>
            <a:r>
              <a:rPr lang="sk-SK" sz="2400" dirty="0" err="1">
                <a:solidFill>
                  <a:srgbClr val="E30613"/>
                </a:solidFill>
              </a:rPr>
              <a:t>truck</a:t>
            </a:r>
            <a:r>
              <a:rPr lang="sk-SK" sz="2400" dirty="0">
                <a:solidFill>
                  <a:srgbClr val="E30613"/>
                </a:solidFill>
              </a:rPr>
              <a:t> &amp; </a:t>
            </a:r>
            <a:r>
              <a:rPr lang="sk-SK" sz="2400" dirty="0" err="1">
                <a:solidFill>
                  <a:srgbClr val="E30613"/>
                </a:solidFill>
              </a:rPr>
              <a:t>bus</a:t>
            </a:r>
            <a:endParaRPr lang="sk-SK" sz="2400" dirty="0">
              <a:solidFill>
                <a:srgbClr val="E30613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210163" y="1120657"/>
            <a:ext cx="582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Rolsberská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90, 779 00 Olomouc, Česko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40" y="0"/>
            <a:ext cx="2775960" cy="323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40" y="3307223"/>
            <a:ext cx="2775960" cy="3550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70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751319" y="666572"/>
            <a:ext cx="5776957" cy="707886"/>
          </a:xfrm>
          <a:prstGeom prst="rect">
            <a:avLst/>
          </a:prstGeom>
          <a:solidFill>
            <a:srgbClr val="E3061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NÁPLŇ MOJEJ PRAXE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148840" y="1862983"/>
            <a:ext cx="69819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/>
              <a:t>V rámci odbornej stáže som sa priučila viacerým praktickým veciam aj z hľadiska mojich školských predmetov (účtovníctva, prevádzky a prepravy, administratívy a korešpondencie ).</a:t>
            </a:r>
          </a:p>
          <a:p>
            <a:endParaRPr lang="sk-SK" sz="2000" dirty="0"/>
          </a:p>
          <a:p>
            <a:r>
              <a:rPr lang="sk-SK" sz="2000" b="1" dirty="0">
                <a:solidFill>
                  <a:srgbClr val="E30613"/>
                </a:solidFill>
              </a:rPr>
              <a:t>Hlavná náplň </a:t>
            </a:r>
            <a:r>
              <a:rPr lang="sk-SK" sz="2000" dirty="0"/>
              <a:t>mojej práce :</a:t>
            </a:r>
          </a:p>
          <a:p>
            <a:pPr marL="342900" indent="-34290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evidencia nakládky a vykládky</a:t>
            </a:r>
          </a:p>
          <a:p>
            <a:pPr marL="342900" indent="-34290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archivácia účtovných dokumentov</a:t>
            </a:r>
          </a:p>
          <a:p>
            <a:pPr marL="342900" indent="-34290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inventarizácia dlhodobého majetku podniku</a:t>
            </a:r>
          </a:p>
          <a:p>
            <a:pPr marL="342900" indent="-34290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zakladanie záznamov ( </a:t>
            </a:r>
            <a:r>
              <a:rPr lang="sk-SK" sz="2000" dirty="0" err="1"/>
              <a:t>staziek</a:t>
            </a:r>
            <a:r>
              <a:rPr lang="sk-SK" sz="2000" dirty="0"/>
              <a:t> ) o prevádzke</a:t>
            </a:r>
          </a:p>
          <a:p>
            <a:pPr marL="342900" indent="-34290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kontrola majetku určeného na vyradenie</a:t>
            </a:r>
          </a:p>
          <a:p>
            <a:pPr marL="342900" indent="-34290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kontrola cien a objednávok</a:t>
            </a:r>
          </a:p>
          <a:p>
            <a:pPr marL="342900" indent="-34290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práca v programe </a:t>
            </a:r>
            <a:r>
              <a:rPr lang="sk-SK" sz="2000" dirty="0" err="1"/>
              <a:t>Helios</a:t>
            </a:r>
            <a:endParaRPr lang="sk-SK" sz="2000" dirty="0"/>
          </a:p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0542" y="1010542"/>
            <a:ext cx="6858003" cy="48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6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37203" y="188007"/>
            <a:ext cx="6101697" cy="707886"/>
          </a:xfrm>
          <a:prstGeom prst="rect">
            <a:avLst/>
          </a:prstGeom>
          <a:solidFill>
            <a:srgbClr val="E3061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VOĽNOČASOVÉ</a:t>
            </a:r>
            <a:r>
              <a:rPr lang="sk-SK" sz="3200" b="1" dirty="0"/>
              <a:t> </a:t>
            </a:r>
            <a:r>
              <a:rPr lang="sk-SK" sz="4000" b="1" dirty="0"/>
              <a:t>AKTIVITY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063241" y="928998"/>
            <a:ext cx="1001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rámci voľnočasových aktivít sme navštívili veľa zaujímavých miest a pamiatok.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0" y="2453695"/>
            <a:ext cx="3353163" cy="424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90" y="1872581"/>
            <a:ext cx="3509828" cy="424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70" y="2205867"/>
            <a:ext cx="3404964" cy="424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343" y="1496790"/>
            <a:ext cx="372454" cy="372454"/>
          </a:xfrm>
          <a:prstGeom prst="rect">
            <a:avLst/>
          </a:prstGeom>
        </p:spPr>
      </p:pic>
      <p:sp>
        <p:nvSpPr>
          <p:cNvPr id="19" name="BlokTextu 18"/>
          <p:cNvSpPr txBox="1"/>
          <p:nvPr/>
        </p:nvSpPr>
        <p:spPr>
          <a:xfrm>
            <a:off x="4751461" y="1872581"/>
            <a:ext cx="32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Historická Radnica Olomouc</a:t>
            </a:r>
          </a:p>
        </p:txBody>
      </p:sp>
    </p:spTree>
    <p:extLst>
      <p:ext uri="{BB962C8B-B14F-4D97-AF65-F5344CB8AC3E}">
        <p14:creationId xmlns:p14="http://schemas.microsoft.com/office/powerpoint/2010/main" val="51768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7" y="1213502"/>
            <a:ext cx="3703357" cy="493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ap Point, signs, placeholder, Maps And Location, interface, map pointer,  Map Location, pi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56245" y="180200"/>
            <a:ext cx="381220" cy="3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6851" y="558820"/>
            <a:ext cx="476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/>
              <a:t>Bazilika Navštívení Panny </a:t>
            </a:r>
            <a:r>
              <a:rPr lang="sk-SK" sz="1600" b="1" dirty="0" err="1"/>
              <a:t>Marie</a:t>
            </a:r>
            <a:endParaRPr lang="sk-SK" sz="1600" b="1" dirty="0"/>
          </a:p>
          <a:p>
            <a:pPr algn="ctr"/>
            <a:r>
              <a:rPr lang="sk-SK" sz="1600" b="1" dirty="0"/>
              <a:t>Svätý </a:t>
            </a:r>
            <a:r>
              <a:rPr lang="sk-SK" sz="1600" b="1" dirty="0" err="1"/>
              <a:t>Kopeček</a:t>
            </a:r>
            <a:endParaRPr lang="sk-SK" sz="16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05" y="1211574"/>
            <a:ext cx="3675411" cy="49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4601551" y="1592795"/>
            <a:ext cx="327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/>
              <a:t>Zbrašovské</a:t>
            </a:r>
            <a:r>
              <a:rPr lang="sk-SK" sz="1600" b="1" dirty="0"/>
              <a:t> aragonitové </a:t>
            </a:r>
            <a:r>
              <a:rPr lang="sk-SK" sz="1600" b="1" dirty="0" err="1"/>
              <a:t>jeskyně</a:t>
            </a:r>
            <a:endParaRPr lang="sk-SK" sz="1600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58" y="2000902"/>
            <a:ext cx="2822427" cy="376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Map Point, signs, placeholder, Maps And Location, interface, map pointer,  Map Location, pi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47460" y="1211575"/>
            <a:ext cx="381220" cy="3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9055693" y="839030"/>
            <a:ext cx="2991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Hranická</a:t>
            </a:r>
            <a:r>
              <a:rPr lang="sk-SK" sz="1600" b="1" dirty="0"/>
              <a:t> priepasť</a:t>
            </a:r>
          </a:p>
        </p:txBody>
      </p:sp>
      <p:pic>
        <p:nvPicPr>
          <p:cNvPr id="11" name="Picture 2" descr="Map Point, signs, placeholder, Maps And Location, interface, map pointer,  Map Location, pi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696513" y="422953"/>
            <a:ext cx="381220" cy="3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4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97"/>
            <a:ext cx="4036465" cy="302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49" y="1981557"/>
            <a:ext cx="4027918" cy="302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51" y="2785928"/>
            <a:ext cx="2913047" cy="388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1276173" y="276743"/>
            <a:ext cx="276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Pevnost</a:t>
            </a:r>
            <a:r>
              <a:rPr lang="sk-SK" sz="1600" b="1" dirty="0"/>
              <a:t> </a:t>
            </a:r>
            <a:r>
              <a:rPr lang="sk-SK" sz="1600" b="1" dirty="0" err="1"/>
              <a:t>poznání</a:t>
            </a:r>
            <a:endParaRPr lang="sk-SK" sz="1600" b="1" dirty="0"/>
          </a:p>
        </p:txBody>
      </p:sp>
      <p:pic>
        <p:nvPicPr>
          <p:cNvPr id="10" name="Picture 2" descr="Map Point, signs, placeholder, Maps And Location, interface, map pointer,  Map Location, pi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96952" y="82182"/>
            <a:ext cx="242559" cy="2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4905287" y="1580972"/>
            <a:ext cx="318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Bowland</a:t>
            </a:r>
            <a:r>
              <a:rPr lang="sk-SK" sz="1600" b="1" dirty="0"/>
              <a:t> </a:t>
            </a:r>
            <a:r>
              <a:rPr lang="sk-SK" sz="1600" b="1" dirty="0" err="1"/>
              <a:t>Bowling</a:t>
            </a:r>
            <a:r>
              <a:rPr lang="sk-SK" sz="1600" b="1" dirty="0"/>
              <a:t> Center </a:t>
            </a:r>
            <a:r>
              <a:rPr lang="sk-SK" sz="1600" b="1" dirty="0" err="1"/>
              <a:t>Šantovka</a:t>
            </a:r>
            <a:endParaRPr lang="sk-SK" sz="1600" b="1" dirty="0"/>
          </a:p>
        </p:txBody>
      </p:sp>
      <p:pic>
        <p:nvPicPr>
          <p:cNvPr id="13" name="Picture 2" descr="Map Point, signs, placeholder, Maps And Location, interface, map pointer,  Map Location, pi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54596" y="1248149"/>
            <a:ext cx="332823" cy="3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9554198" y="2447374"/>
            <a:ext cx="199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ZOO Olomouc</a:t>
            </a:r>
          </a:p>
        </p:txBody>
      </p:sp>
      <p:pic>
        <p:nvPicPr>
          <p:cNvPr id="15" name="Picture 2" descr="Map Point, signs, placeholder, Maps And Location, interface, map pointer,  Map Location, pi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095662" y="2103334"/>
            <a:ext cx="332823" cy="3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7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2" y="1461330"/>
            <a:ext cx="2986756" cy="398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29" y="1115225"/>
            <a:ext cx="3641398" cy="485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51" y="1461330"/>
            <a:ext cx="2928555" cy="398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896419" y="1038313"/>
            <a:ext cx="2452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Katedrála svätého Václava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9323461" y="1103274"/>
            <a:ext cx="2119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Varna</a:t>
            </a:r>
            <a:r>
              <a:rPr lang="sk-SK" sz="1600" b="1" dirty="0"/>
              <a:t> </a:t>
            </a:r>
            <a:r>
              <a:rPr lang="sk-SK" sz="1600" b="1" dirty="0" err="1"/>
              <a:t>club</a:t>
            </a:r>
            <a:endParaRPr lang="sk-SK" sz="1600" b="1" dirty="0"/>
          </a:p>
        </p:txBody>
      </p:sp>
      <p:pic>
        <p:nvPicPr>
          <p:cNvPr id="9" name="Picture 2" descr="Map Point, signs, placeholder, Maps And Location, interface, map pointer,  Map Location, pi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76941" y="594712"/>
            <a:ext cx="359138" cy="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p Point, signs, placeholder, Maps And Location, interface, map pointer,  Map Location, pi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722059" y="734385"/>
            <a:ext cx="359138" cy="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1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85174" y="222191"/>
            <a:ext cx="7563028" cy="707886"/>
          </a:xfrm>
          <a:prstGeom prst="rect">
            <a:avLst/>
          </a:prstGeom>
          <a:solidFill>
            <a:srgbClr val="E3061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CELKOVÉ ZHRNUTIE MOJEJ STÁŽE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09300" y="1657884"/>
            <a:ext cx="10699335" cy="3477875"/>
          </a:xfrm>
          <a:prstGeom prst="rect">
            <a:avLst/>
          </a:prstGeom>
          <a:ln w="28575">
            <a:solidFill>
              <a:srgbClr val="E3061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Túto mobilitu považujem za moje najzaujímavejšie 2 týždne, ktoré som mohla stráviť</a:t>
            </a:r>
          </a:p>
          <a:p>
            <a:pPr algn="ctr"/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mimo domova. Za túto pomerne krátku mobilitu som sa naučila veľmi veľa vecí. </a:t>
            </a:r>
          </a:p>
          <a:p>
            <a:pPr algn="ctr"/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Mnohé z týchto vecí, s ktorými sme sa za tieto dva týždne v podniku stretli, určite využijem nielen</a:t>
            </a:r>
          </a:p>
          <a:p>
            <a:pPr algn="ctr"/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 škole, ale aj v ďalšom pokračovaní môjho štúdia či v zamestnaní. Naučila som sa samostatne pracovať, viac odborne komunikovať s ľuďmi, pracovať s rôznymi počítačovými programami, zakladať a kontrolovať </a:t>
            </a:r>
            <a:r>
              <a:rPr lang="sk-SK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stazky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faktúry a iné dôležité dokumenty. </a:t>
            </a:r>
          </a:p>
          <a:p>
            <a:pPr algn="ctr"/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Hlavne som dokázala sama sebe, že viem pracovať pod stresom, a to, čo študujem, sa mi v živote zíde a budem sa tomu venovať, aj keď to niekedy chcelo veľa zapierania. </a:t>
            </a:r>
          </a:p>
          <a:p>
            <a:pPr algn="ctr"/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Spoznala som bližšie, nielen z kníh, nádherné mesto Olomouc. Jeho prírodné,</a:t>
            </a:r>
          </a:p>
          <a:p>
            <a:pPr algn="ctr"/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historické či kultúrne pamiatky. Popri našom voľnočasovom programe som spoznala</a:t>
            </a:r>
          </a:p>
          <a:p>
            <a:pPr algn="ctr"/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veľa mladých ľudí, s ktorými som sa vždy mala o čom porozprávať.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858426" y="964323"/>
            <a:ext cx="410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E30613"/>
                </a:solidFill>
              </a:rPr>
              <a:t>... čo mi stáž priniesla ? ...</a:t>
            </a:r>
          </a:p>
        </p:txBody>
      </p:sp>
    </p:spTree>
    <p:extLst>
      <p:ext uri="{BB962C8B-B14F-4D97-AF65-F5344CB8AC3E}">
        <p14:creationId xmlns:p14="http://schemas.microsoft.com/office/powerpoint/2010/main" val="378334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4153" y="2756247"/>
            <a:ext cx="12126482" cy="92333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5400" dirty="0">
                <a:solidFill>
                  <a:schemeClr val="bg1"/>
                </a:solidFill>
              </a:rPr>
              <a:t>ĎAKUJEM ZA POZORNOSŤ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53824" y="4314808"/>
            <a:ext cx="2751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MENO</a:t>
            </a:r>
          </a:p>
          <a:p>
            <a:r>
              <a:rPr lang="sk-SK" sz="1600" dirty="0"/>
              <a:t>Júlia </a:t>
            </a:r>
            <a:r>
              <a:rPr lang="sk-SK" sz="1600" dirty="0" err="1"/>
              <a:t>Majtánová</a:t>
            </a:r>
            <a:r>
              <a:rPr lang="sk-SK" sz="1600" dirty="0"/>
              <a:t> / SOŠDZA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53824" y="4999289"/>
            <a:ext cx="216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TELEFÓNNE ČÍSLO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53824" y="5352910"/>
            <a:ext cx="3033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+421 948 931 885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53824" y="5829319"/>
            <a:ext cx="207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E - MAIL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53824" y="6167229"/>
            <a:ext cx="3375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juliamajtanova55@gmail.com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40" y="851591"/>
            <a:ext cx="1377815" cy="920576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2708563" y="955405"/>
            <a:ext cx="2725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800" dirty="0">
                <a:solidFill>
                  <a:srgbClr val="0E2C8E"/>
                </a:solidFill>
              </a:rPr>
              <a:t>Erasmus+</a:t>
            </a:r>
            <a:r>
              <a:rPr lang="sk-SK" sz="4800" dirty="0"/>
              <a:t> 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20" y="273528"/>
            <a:ext cx="438340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4750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449</Words>
  <Application>Microsoft Office PowerPoint</Application>
  <PresentationFormat>Širokouhlá</PresentationFormat>
  <Paragraphs>58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</dc:creator>
  <cp:lastModifiedBy>Miska</cp:lastModifiedBy>
  <cp:revision>17</cp:revision>
  <dcterms:created xsi:type="dcterms:W3CDTF">2022-06-26T18:08:45Z</dcterms:created>
  <dcterms:modified xsi:type="dcterms:W3CDTF">2022-08-15T08:49:42Z</dcterms:modified>
</cp:coreProperties>
</file>