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9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914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14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13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469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021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455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856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136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424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364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944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4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432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85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620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21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8E52DAF-41F3-4701-846A-192DD8CD3B4C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01C79F8-1DB9-4C61-BCCD-F9D4CC3797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040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3923F-4F4D-2710-2A68-4BB29AC62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870371"/>
            <a:ext cx="9440034" cy="1828801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„Študent dopravy v praxi“ v rámci projektu Erasmus+, Kľúčová akcia 1: Vzdelávacia mobilita jednotlivcov </a:t>
            </a:r>
            <a:b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05.06. 2022 – 18.06.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F14311-25C0-85BA-D281-F81C1F3B7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858967"/>
            <a:ext cx="9440034" cy="1339654"/>
          </a:xfrm>
        </p:spPr>
        <p:txBody>
          <a:bodyPr>
            <a:normAutofit/>
          </a:bodyPr>
          <a:lstStyle/>
          <a:p>
            <a:r>
              <a:rPr lang="sk-SK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Odborná stáž Olomouc </a:t>
            </a:r>
            <a:endParaRPr lang="sk-SK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1ED211C-84FD-781E-5AB8-7B9A8B399DE6}"/>
              </a:ext>
            </a:extLst>
          </p:cNvPr>
          <p:cNvSpPr txBox="1"/>
          <p:nvPr/>
        </p:nvSpPr>
        <p:spPr>
          <a:xfrm>
            <a:off x="8582617" y="5672831"/>
            <a:ext cx="24097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Viktória </a:t>
            </a:r>
            <a:r>
              <a:rPr 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Konkoľová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7AE74761-E4AF-103E-4B57-2F51EA034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1" t="25459" r="56051" b="61208"/>
          <a:stretch/>
        </p:blipFill>
        <p:spPr>
          <a:xfrm>
            <a:off x="1370693" y="659379"/>
            <a:ext cx="3491440" cy="102015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58E4F05E-B2F2-4944-2CE1-C1A894FFB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16" t="25502" r="19539" b="61424"/>
          <a:stretch/>
        </p:blipFill>
        <p:spPr>
          <a:xfrm>
            <a:off x="7329869" y="659379"/>
            <a:ext cx="3030171" cy="10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1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5807C-9C6A-C514-884F-A8937B3A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93685"/>
            <a:ext cx="10353762" cy="970450"/>
          </a:xfrm>
        </p:spPr>
        <p:txBody>
          <a:bodyPr>
            <a:normAutofit fontScale="90000"/>
          </a:bodyPr>
          <a:lstStyle/>
          <a:p>
            <a:pPr algn="l"/>
            <a:r>
              <a:rPr lang="sk-SK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ČSAD LOGISTIK Ostrava </a:t>
            </a:r>
            <a:r>
              <a:rPr lang="sk-SK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</a:t>
            </a:r>
            <a:r>
              <a:rPr lang="sk-SK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sk-SK" sz="4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Rolsberská</a:t>
            </a:r>
            <a:r>
              <a:rPr lang="sk-SK" sz="4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90, 779 00 Olomouc, Česko</a:t>
            </a:r>
            <a:endParaRPr lang="sk-SK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31B0CF-3800-5E04-3E6D-B6D1CBDD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48" y="2934586"/>
            <a:ext cx="5160596" cy="3646729"/>
          </a:xfrm>
        </p:spPr>
        <p:txBody>
          <a:bodyPr>
            <a:noAutofit/>
          </a:bodyPr>
          <a:lstStyle/>
          <a:p>
            <a:pPr algn="just"/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ČSAD LOGISTIK Ostrava </a:t>
            </a:r>
            <a:r>
              <a:rPr lang="sk-SK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 ako člen skupiny OSTRA GROUP </a:t>
            </a:r>
            <a:r>
              <a:rPr lang="sk-SK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významnou súčasťou dodávok služieb v oblasti poskytovania prepravných služieb prostredníctvom nákladnej dopravy.</a:t>
            </a:r>
          </a:p>
          <a:p>
            <a:endParaRPr lang="sk-SK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2163F057-28D7-35D4-720B-76B95B39B8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2201" y="1987400"/>
            <a:ext cx="4867922" cy="36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2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A5BA80-FB06-5166-63DD-957B2BA7F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8" y="733147"/>
            <a:ext cx="5024762" cy="5391705"/>
          </a:xfrm>
        </p:spPr>
        <p:txBody>
          <a:bodyPr>
            <a:normAutofit/>
          </a:bodyPr>
          <a:lstStyle/>
          <a:p>
            <a:pPr algn="just"/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ČSAD LOGISTIK Ostrava a. s. nadväzuje na viac ako 70-ročné skúsenosti svojej zakladateľskej spoločnosti ČSAD Ostrava a. s. v oblasti cestnej nákladnej dopravy a opiera sa o spoľahlivosť a vysokú kvalitu poskytovaných služieb, detailné znalosti potrieb svojich zákazníkov, tím vzdelaných, vysoko kvalifikovaných a motivovaných pracovníkov, spoľahlivú techniku a zázemie silnej skupiny poskytujúcej služby v segmente </a:t>
            </a:r>
            <a:r>
              <a:rPr lang="sk-SK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k-SK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k-SK" dirty="0"/>
          </a:p>
        </p:txBody>
      </p:sp>
      <p:pic>
        <p:nvPicPr>
          <p:cNvPr id="1026" name="Picture 2" descr="Opis fotky nie je k dispozícii.">
            <a:extLst>
              <a:ext uri="{FF2B5EF4-FFF2-40B4-BE49-F238E27FC236}">
                <a16:creationId xmlns:a16="http://schemas.microsoft.com/office/drawing/2014/main" id="{EDE3741F-573F-C52D-EC58-3482007F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02" y="0"/>
            <a:ext cx="6865398" cy="68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6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10DD2-8BDF-0FA7-0908-B690846E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24" y="174594"/>
            <a:ext cx="5978072" cy="97045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Moja práca v podniku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416943-9055-C6E7-C02C-1F062E53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1464816"/>
            <a:ext cx="7244016" cy="5291091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  <a:buClr>
                <a:srgbClr val="B78A42"/>
              </a:buClr>
            </a:pPr>
            <a:r>
              <a:rPr lang="sk-SK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Dopisovanie poznávacích značiek áut do tabuľky v Exceli z programu </a:t>
            </a:r>
            <a:r>
              <a:rPr lang="sk-SK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Helios</a:t>
            </a:r>
            <a:endParaRPr lang="sk-SK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rgbClr val="B78A42"/>
              </a:buClr>
            </a:pPr>
            <a:r>
              <a:rPr lang="sk-SK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Kontrola a prepis vlastníkov dopravných prostriedkov ČSAD </a:t>
            </a:r>
          </a:p>
          <a:p>
            <a:pPr algn="just">
              <a:lnSpc>
                <a:spcPct val="90000"/>
              </a:lnSpc>
              <a:buClr>
                <a:srgbClr val="B78A42"/>
              </a:buClr>
            </a:pPr>
            <a:r>
              <a:rPr lang="sk-SK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Opravenie cien v majetkoch, tlačenie nových papierov so správnou cenou majetku a založenie ich do spisov </a:t>
            </a:r>
          </a:p>
          <a:p>
            <a:pPr algn="just">
              <a:lnSpc>
                <a:spcPct val="90000"/>
              </a:lnSpc>
              <a:buClr>
                <a:srgbClr val="B78A42"/>
              </a:buClr>
            </a:pPr>
            <a:r>
              <a:rPr lang="sk-SK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Roztriedenie </a:t>
            </a:r>
            <a:r>
              <a:rPr lang="sk-SK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staziek</a:t>
            </a:r>
            <a:r>
              <a:rPr lang="sk-SK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podľa dátumu a uloženie                           do škatúľ</a:t>
            </a:r>
          </a:p>
          <a:p>
            <a:pPr algn="just">
              <a:lnSpc>
                <a:spcPct val="90000"/>
              </a:lnSpc>
              <a:buClr>
                <a:srgbClr val="B78A42"/>
              </a:buClr>
            </a:pPr>
            <a:r>
              <a:rPr lang="sk-SK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Kontrola firemných mobilných telefónov, čísel a tabletov umiestnených v jazdných súpravách, či sedia s údajmi v papieroch a databáze </a:t>
            </a:r>
            <a:r>
              <a:rPr lang="sk-SK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Helios</a:t>
            </a:r>
            <a:endParaRPr lang="sk-SK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B78A42"/>
              </a:buClr>
            </a:pPr>
            <a:endParaRPr lang="sk-SK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B78A42"/>
              </a:buClr>
            </a:pPr>
            <a:endParaRPr lang="sk-SK" sz="1900" dirty="0"/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9BB5DD30-9EBB-2042-3CFC-AE395CA16E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8"/>
          <a:stretch/>
        </p:blipFill>
        <p:spPr>
          <a:xfrm rot="5400000">
            <a:off x="6477175" y="1143175"/>
            <a:ext cx="6858000" cy="4571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A095FB-1720-4528-9FE5-F3643B14A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6" y="284085"/>
            <a:ext cx="7084381" cy="6249880"/>
          </a:xfrm>
        </p:spPr>
        <p:txBody>
          <a:bodyPr anchor="ctr">
            <a:normAutofit/>
          </a:bodyPr>
          <a:lstStyle/>
          <a:p>
            <a:pPr algn="just">
              <a:buClr>
                <a:srgbClr val="DDE250"/>
              </a:buClr>
            </a:pPr>
            <a:r>
              <a:rPr lang="sk-S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Triedenie faktúr podľa podnikov a založenie ich do zakladačov</a:t>
            </a:r>
          </a:p>
          <a:p>
            <a:pPr algn="just">
              <a:buClr>
                <a:srgbClr val="DDE250"/>
              </a:buClr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Evidovanie majetku </a:t>
            </a:r>
          </a:p>
          <a:p>
            <a:pPr algn="just">
              <a:buClr>
                <a:srgbClr val="DDE250"/>
              </a:buClr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Archivácia dokumentov </a:t>
            </a:r>
          </a:p>
          <a:p>
            <a:pPr algn="just">
              <a:buClr>
                <a:srgbClr val="DDE250"/>
              </a:buClr>
            </a:pPr>
            <a:r>
              <a:rPr lang="sk-S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Zapísať faktúry z porúch na vozidlách a zapísať konkrétnu chybu, cenu na faktúre, číslo faktúry a ŠPZ vozidiel do databázy </a:t>
            </a:r>
            <a:r>
              <a:rPr lang="sk-SK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Helios</a:t>
            </a:r>
            <a:endParaRPr lang="sk-S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DDE250"/>
              </a:buClr>
            </a:pPr>
            <a:r>
              <a:rPr lang="sk-SK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Zapisovanie značiek voľných návesov </a:t>
            </a:r>
          </a:p>
          <a:p>
            <a:pPr algn="just">
              <a:buClr>
                <a:srgbClr val="DDE250"/>
              </a:buClr>
            </a:pPr>
            <a:r>
              <a:rPr lang="sk-SK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Evidovanie vyradených majetkov</a:t>
            </a:r>
          </a:p>
          <a:p>
            <a:pPr>
              <a:buClr>
                <a:srgbClr val="DDE250"/>
              </a:buClr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E0730EF4-10B3-160F-5C0C-A00E774E1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8"/>
          <a:stretch/>
        </p:blipFill>
        <p:spPr>
          <a:xfrm rot="5400000">
            <a:off x="6477175" y="1143174"/>
            <a:ext cx="6858000" cy="4571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7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60580-7BD8-3708-AA5E-B4D16A1B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Voľnočasové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547807"/>
            <a:ext cx="11085044" cy="3816806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BF5A3098-28A2-6A54-4877-1DB47B0FE5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" r="-2" b="-2"/>
          <a:stretch/>
        </p:blipFill>
        <p:spPr>
          <a:xfrm rot="5400000">
            <a:off x="234009" y="1166375"/>
            <a:ext cx="3525671" cy="2593593"/>
          </a:xfrm>
          <a:prstGeom prst="rect">
            <a:avLst/>
          </a:prstGeom>
        </p:spPr>
      </p:pic>
      <p:pic>
        <p:nvPicPr>
          <p:cNvPr id="22" name="Obrázok 21" descr="Obrázok, na ktorom je staré&#10;&#10;Automaticky generovaný popis">
            <a:extLst>
              <a:ext uri="{FF2B5EF4-FFF2-40B4-BE49-F238E27FC236}">
                <a16:creationId xmlns:a16="http://schemas.microsoft.com/office/drawing/2014/main" id="{D2958A5E-34B4-2AE5-2707-016837CD14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"/>
          <a:stretch/>
        </p:blipFill>
        <p:spPr>
          <a:xfrm rot="5400000">
            <a:off x="2960599" y="1167276"/>
            <a:ext cx="3529584" cy="2591786"/>
          </a:xfrm>
          <a:prstGeom prst="rect">
            <a:avLst/>
          </a:prstGeom>
        </p:spPr>
      </p:pic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29BEFA5A-5CE8-CA15-F31E-D18643A1ED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r="-2" b="-2"/>
          <a:stretch/>
        </p:blipFill>
        <p:spPr>
          <a:xfrm rot="5400000">
            <a:off x="5690941" y="1166534"/>
            <a:ext cx="3525671" cy="2593272"/>
          </a:xfrm>
          <a:prstGeom prst="rect">
            <a:avLst/>
          </a:prstGeom>
        </p:spPr>
      </p:pic>
      <p:pic>
        <p:nvPicPr>
          <p:cNvPr id="20" name="Obrázok 19" descr="Obrázok, na ktorom je text, strom, veža&#10;&#10;Automaticky generovaný popis">
            <a:extLst>
              <a:ext uri="{FF2B5EF4-FFF2-40B4-BE49-F238E27FC236}">
                <a16:creationId xmlns:a16="http://schemas.microsoft.com/office/drawing/2014/main" id="{0ABCAAD0-1D04-9E3F-4057-A649DAC159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r="-2" b="-2"/>
          <a:stretch/>
        </p:blipFill>
        <p:spPr>
          <a:xfrm rot="5400000">
            <a:off x="8421882" y="1164722"/>
            <a:ext cx="3525671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60580-7BD8-3708-AA5E-B4D16A1B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Voľnočasové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547807"/>
            <a:ext cx="11085044" cy="3816806"/>
          </a:xfrm>
          <a:prstGeom prst="rect">
            <a:avLst/>
          </a:prstGeom>
        </p:spPr>
      </p:pic>
      <p:pic>
        <p:nvPicPr>
          <p:cNvPr id="13" name="Obrázok 12" descr="Obrázok, na ktorom je text, zem, vonkajšie, scéna&#10;&#10;Automaticky generovaný popis">
            <a:extLst>
              <a:ext uri="{FF2B5EF4-FFF2-40B4-BE49-F238E27FC236}">
                <a16:creationId xmlns:a16="http://schemas.microsoft.com/office/drawing/2014/main" id="{7DDF1B6D-7CCE-D440-5D86-B4359E986A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r="26605" b="-2"/>
          <a:stretch/>
        </p:blipFill>
        <p:spPr>
          <a:xfrm>
            <a:off x="700048" y="700336"/>
            <a:ext cx="2593593" cy="3525671"/>
          </a:xfrm>
          <a:prstGeom prst="rect">
            <a:avLst/>
          </a:prstGeom>
        </p:spPr>
      </p:pic>
      <p:pic>
        <p:nvPicPr>
          <p:cNvPr id="4" name="Obrázok 3" descr="Obrázok, na ktorom je obloha, vonkajšie, staré, vonkajší objekt&#10;&#10;Automaticky generovaný popis">
            <a:extLst>
              <a:ext uri="{FF2B5EF4-FFF2-40B4-BE49-F238E27FC236}">
                <a16:creationId xmlns:a16="http://schemas.microsoft.com/office/drawing/2014/main" id="{6ED68C92-FD3A-9456-CE25-9E661711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"/>
          <a:stretch/>
        </p:blipFill>
        <p:spPr>
          <a:xfrm rot="5400000">
            <a:off x="2960599" y="1167276"/>
            <a:ext cx="3529584" cy="2591786"/>
          </a:xfrm>
          <a:prstGeom prst="rect">
            <a:avLst/>
          </a:prstGeom>
        </p:spPr>
      </p:pic>
      <p:pic>
        <p:nvPicPr>
          <p:cNvPr id="9" name="Obrázok 8" descr="Obrázok, na ktorom je osoba, vnútri, javisko&#10;&#10;Automaticky generovaný popis">
            <a:extLst>
              <a:ext uri="{FF2B5EF4-FFF2-40B4-BE49-F238E27FC236}">
                <a16:creationId xmlns:a16="http://schemas.microsoft.com/office/drawing/2014/main" id="{5AE4E019-2405-4F53-1F2C-98695DE994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r="-2" b="-2"/>
          <a:stretch/>
        </p:blipFill>
        <p:spPr>
          <a:xfrm rot="5400000">
            <a:off x="5690941" y="1166534"/>
            <a:ext cx="3525671" cy="2593272"/>
          </a:xfrm>
          <a:prstGeom prst="rect">
            <a:avLst/>
          </a:prstGeom>
        </p:spPr>
      </p:pic>
      <p:pic>
        <p:nvPicPr>
          <p:cNvPr id="7" name="Obrázok 6" descr="Obrázok, na ktorom je obloha, vonkajšie, trávnik, strom&#10;&#10;Automaticky generovaný popis">
            <a:extLst>
              <a:ext uri="{FF2B5EF4-FFF2-40B4-BE49-F238E27FC236}">
                <a16:creationId xmlns:a16="http://schemas.microsoft.com/office/drawing/2014/main" id="{9CA3E66B-9BF9-8B04-AB04-1826E6D979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r="19121" b="-2"/>
          <a:stretch/>
        </p:blipFill>
        <p:spPr>
          <a:xfrm>
            <a:off x="8886270" y="700335"/>
            <a:ext cx="2596896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AF46F-6AED-743C-2ECD-EA36503B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81575"/>
            <a:ext cx="10353762" cy="970450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zhrnutie :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8EF4666-A597-6486-0A1D-3EE50EC6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28800"/>
            <a:ext cx="10353762" cy="3732028"/>
          </a:xfrm>
        </p:spPr>
        <p:txBody>
          <a:bodyPr>
            <a:normAutofit/>
          </a:bodyPr>
          <a:lstStyle/>
          <a:p>
            <a:pPr algn="just"/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Určite som vďačná za možnosť vyskúšať si takúto skúsenosť a môžem len odporučiť každému</a:t>
            </a:r>
          </a:p>
          <a:p>
            <a:pPr algn="just"/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podniku som sa naučila veľa nových vecí ako práca v rôznych programoch alebo s rôznymi dokumentmi </a:t>
            </a:r>
          </a:p>
          <a:p>
            <a:pPr algn="just"/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Spoznala som veľa úžasných ľudí v podniku sme mali ten najlepší kolektív </a:t>
            </a:r>
          </a:p>
          <a:p>
            <a:pPr algn="just"/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Určite nové znalosti využijem aj v škole a určite aj v budúcom zamestnaní</a:t>
            </a:r>
          </a:p>
          <a:p>
            <a:pPr algn="just"/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Videla som krásne mesto ktoré určite stojí za návštevu, všetky pamiatky a krásne zákutia mesta  </a:t>
            </a:r>
          </a:p>
        </p:txBody>
      </p:sp>
    </p:spTree>
    <p:extLst>
      <p:ext uri="{BB962C8B-B14F-4D97-AF65-F5344CB8AC3E}">
        <p14:creationId xmlns:p14="http://schemas.microsoft.com/office/powerpoint/2010/main" val="3653698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Bridlic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ridlic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dlic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Bridlica</Template>
  <TotalTime>110</TotalTime>
  <Words>350</Words>
  <Application>Microsoft Office PowerPoint</Application>
  <PresentationFormat>Širokouhlá</PresentationFormat>
  <Paragraphs>26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Calibri</vt:lpstr>
      <vt:lpstr>Calisto MT</vt:lpstr>
      <vt:lpstr>Times New Roman</vt:lpstr>
      <vt:lpstr>Trebuchet MS</vt:lpstr>
      <vt:lpstr>Wingdings 2</vt:lpstr>
      <vt:lpstr>Bridlica</vt:lpstr>
      <vt:lpstr>Projekt „Študent dopravy v praxi“ v rámci projektu Erasmus+, Kľúčová akcia 1: Vzdelávacia mobilita jednotlivcov  05.06. 2022 – 18.06. 2022</vt:lpstr>
      <vt:lpstr>ČSAD LOGISTIK Ostrava a.s.  Rolsberská 90, 779 00 Olomouc, Česko</vt:lpstr>
      <vt:lpstr>Prezentácia programu PowerPoint</vt:lpstr>
      <vt:lpstr>Moja práca v podniku</vt:lpstr>
      <vt:lpstr>Prezentácia programu PowerPoint</vt:lpstr>
      <vt:lpstr>Voľnočasové aktivity </vt:lpstr>
      <vt:lpstr>Voľnočasové aktivity </vt:lpstr>
      <vt:lpstr>Celkové zhrnutie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„Študent dopravy v praxi“ v rámci projektu Erasmus+, Kľúčová akcia 1: Vzdelávacia mobilita jednotlivcov  05.06. 2022 – 18.06. 2022</dc:title>
  <dc:creator>vikinasvk292004@gmail.com</dc:creator>
  <cp:lastModifiedBy>Miska</cp:lastModifiedBy>
  <cp:revision>3</cp:revision>
  <dcterms:created xsi:type="dcterms:W3CDTF">2022-06-26T18:43:24Z</dcterms:created>
  <dcterms:modified xsi:type="dcterms:W3CDTF">2022-08-15T08:45:47Z</dcterms:modified>
</cp:coreProperties>
</file>