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686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9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35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518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18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242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7192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600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981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480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471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253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388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57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97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304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35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77CC53-059A-47A5-9829-A7A2A31B7641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A4739D-1B9E-4BEC-8085-BDF4D7923EB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011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Obrázok 2">
            <a:extLst>
              <a:ext uri="{FF2B5EF4-FFF2-40B4-BE49-F238E27FC236}">
                <a16:creationId xmlns:a16="http://schemas.microsoft.com/office/drawing/2014/main" id="{28E01B63-DE1A-4A3F-8750-875F9658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8" b="8029"/>
          <a:stretch>
            <a:fillRect/>
          </a:stretch>
        </p:blipFill>
        <p:spPr bwMode="auto">
          <a:xfrm>
            <a:off x="7382577" y="265341"/>
            <a:ext cx="3478577" cy="169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Obrázok 1">
            <a:extLst>
              <a:ext uri="{FF2B5EF4-FFF2-40B4-BE49-F238E27FC236}">
                <a16:creationId xmlns:a16="http://schemas.microsoft.com/office/drawing/2014/main" id="{A053F81C-655B-43B2-8110-36E363D2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9702" b="19087"/>
          <a:stretch>
            <a:fillRect/>
          </a:stretch>
        </p:blipFill>
        <p:spPr bwMode="auto">
          <a:xfrm>
            <a:off x="2183560" y="265341"/>
            <a:ext cx="3967992" cy="156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6E31FC3A-3790-46F5-BB18-9FBC5A698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285" y="40426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25659-5EE3-42F4-922B-AF4D8E9B5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285" y="8614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85F47B-01B0-4B28-A542-BAA2657D5FFD}"/>
              </a:ext>
            </a:extLst>
          </p:cNvPr>
          <p:cNvSpPr txBox="1"/>
          <p:nvPr/>
        </p:nvSpPr>
        <p:spPr>
          <a:xfrm>
            <a:off x="-1029904" y="2381212"/>
            <a:ext cx="137545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     Projekt  </a:t>
            </a:r>
            <a:r>
              <a:rPr lang="sk-SK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sk-SK" sz="2800" b="1" dirty="0">
                <a:latin typeface="Arial" panose="020B0604020202020204" pitchFamily="34" charset="0"/>
                <a:cs typeface="Arial" panose="020B0604020202020204" pitchFamily="34" charset="0"/>
              </a:rPr>
              <a:t>Študent dopravy v praxi</a:t>
            </a:r>
            <a:r>
              <a:rPr lang="sk-SK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sk-SK" sz="2800" b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v rámci projektu Erasmu+, Kľúčová akcia 1</a:t>
            </a:r>
            <a:r>
              <a:rPr lang="sk-SK" sz="2800" b="1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Vzdelávacia </a:t>
            </a:r>
            <a:r>
              <a:rPr lang="sk-SK" sz="2800" b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mobilita   jednotlivcov</a:t>
            </a:r>
          </a:p>
          <a:p>
            <a:pPr algn="ctr"/>
            <a:r>
              <a:rPr lang="sk-SK" sz="2800" b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05.06.2022 – 18.06.2022</a:t>
            </a:r>
          </a:p>
          <a:p>
            <a:pPr algn="ctr"/>
            <a:endParaRPr lang="sk-SK" sz="2800" b="1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sz="2800" b="1" dirty="0">
              <a:solidFill>
                <a:srgbClr val="2021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800" b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Odborná stáž Olomouc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FCBCF9-4672-4B8F-9651-5791EE7D18B5}"/>
              </a:ext>
            </a:extLst>
          </p:cNvPr>
          <p:cNvSpPr txBox="1"/>
          <p:nvPr/>
        </p:nvSpPr>
        <p:spPr>
          <a:xfrm>
            <a:off x="108399" y="6069439"/>
            <a:ext cx="337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Žilina, Jún 2022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ECD1B-457B-4151-AD96-2B46884D3CE7}"/>
              </a:ext>
            </a:extLst>
          </p:cNvPr>
          <p:cNvSpPr txBox="1"/>
          <p:nvPr/>
        </p:nvSpPr>
        <p:spPr>
          <a:xfrm>
            <a:off x="7347285" y="5915103"/>
            <a:ext cx="4520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Martina Grešáková</a:t>
            </a:r>
          </a:p>
        </p:txBody>
      </p:sp>
    </p:spTree>
    <p:extLst>
      <p:ext uri="{BB962C8B-B14F-4D97-AF65-F5344CB8AC3E}">
        <p14:creationId xmlns:p14="http://schemas.microsoft.com/office/powerpoint/2010/main" val="328795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9F25-5224-47EE-AED3-A8E7A1E1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46" y="162025"/>
            <a:ext cx="10018713" cy="1752599"/>
          </a:xfrm>
        </p:spPr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ČSAD LOGISTIK Ostrava a.s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57D26A-86DE-4B42-A8BD-451A339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32" y="1376414"/>
            <a:ext cx="10486307" cy="3211630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ČSAD LOGISTÍK Ostrava a.s. je ako člen skupiny OSTRA GROUP a.s. významnou súčasťou dodávok služieb v oblasti poskytovania prepravných služieb prostredníctvom nákladnej dopravy. </a:t>
            </a:r>
          </a:p>
          <a:p>
            <a:pPr algn="just"/>
            <a:r>
              <a:rPr lang="sk-SK" dirty="0"/>
              <a:t>ČSAD LOGISTIK Ostrava a. s. kontinuálne nadväzuje na viac ako 70-ročné skúsenosti svojej zakladateľskej spoločnosti ČSAD Ostrava a. s. v oblasti cestnej nákladnej dopravy a opiera sa o spoľahlivosť a vysokú kvalitu poskytovaných služieb, detailné znalosti potrieb svojich zákazníkov, tím vzdelaných, vysoko kvalifikovaných a motivovaných pracovníkov, spoľahlivú techniku.</a:t>
            </a:r>
          </a:p>
        </p:txBody>
      </p:sp>
      <p:pic>
        <p:nvPicPr>
          <p:cNvPr id="1027" name="Picture 3" descr="O nás - TRANSMAX">
            <a:extLst>
              <a:ext uri="{FF2B5EF4-FFF2-40B4-BE49-F238E27FC236}">
                <a16:creationId xmlns:a16="http://schemas.microsoft.com/office/drawing/2014/main" id="{E5FAEEB3-CFD8-4C69-8F59-E461F57F0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72" y="4734827"/>
            <a:ext cx="4627146" cy="185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01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0E22-615D-4FC4-8A38-A76B89345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71" y="486895"/>
            <a:ext cx="9652420" cy="58842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dirty="0"/>
              <a:t>Ďalšími spoločnosťami skupiny OSTRA GROUP a.s. sú: </a:t>
            </a:r>
          </a:p>
          <a:p>
            <a:pPr algn="just"/>
            <a:r>
              <a:rPr lang="sk-SK" dirty="0">
                <a:solidFill>
                  <a:srgbClr val="00B050"/>
                </a:solidFill>
              </a:rPr>
              <a:t>ADIP, spol. s r.o. </a:t>
            </a:r>
            <a:r>
              <a:rPr lang="sk-SK" dirty="0"/>
              <a:t>– líder v oblasti dodávok náhradných dielov a príslušenstva pre nákladné vozidlá a autobusy</a:t>
            </a:r>
          </a:p>
          <a:p>
            <a:pPr algn="just"/>
            <a:r>
              <a:rPr lang="sk-SK" dirty="0">
                <a:solidFill>
                  <a:srgbClr val="00B050"/>
                </a:solidFill>
              </a:rPr>
              <a:t>CUBESPACE s.r.o.</a:t>
            </a:r>
            <a:r>
              <a:rPr lang="sk-SK" dirty="0"/>
              <a:t> – spoločnosť CUBESPACE s.r.o. je popredným českým dodávateľom modulových stavieb pre široké spektrum použitia. </a:t>
            </a:r>
          </a:p>
          <a:p>
            <a:pPr algn="just"/>
            <a:r>
              <a:rPr lang="sk-SK" dirty="0">
                <a:solidFill>
                  <a:srgbClr val="00B050"/>
                </a:solidFill>
              </a:rPr>
              <a:t>ČSAD Ostrava a.s.</a:t>
            </a:r>
            <a:r>
              <a:rPr lang="sk-SK" dirty="0"/>
              <a:t> – prenájom nebytových priestorov, skladovacích a parkovacích plôch </a:t>
            </a:r>
          </a:p>
          <a:p>
            <a:pPr algn="just"/>
            <a:r>
              <a:rPr lang="sk-SK" dirty="0">
                <a:solidFill>
                  <a:srgbClr val="00B050"/>
                </a:solidFill>
              </a:rPr>
              <a:t>FESH FESH Group v.o.s.</a:t>
            </a:r>
            <a:r>
              <a:rPr lang="sk-SK" dirty="0"/>
              <a:t> – profesionálny pretekársky tím zúčastňujúci sa na diaľkových rely DAKAR a AFRICA ECO RACE</a:t>
            </a:r>
          </a:p>
          <a:p>
            <a:pPr algn="just"/>
            <a:r>
              <a:rPr lang="sk-SK" dirty="0">
                <a:solidFill>
                  <a:srgbClr val="00B050"/>
                </a:solidFill>
              </a:rPr>
              <a:t>KAR group a.s.</a:t>
            </a:r>
            <a:r>
              <a:rPr lang="sk-SK" dirty="0"/>
              <a:t> – autorizovaný díler autobusov IVECO a servisná sieť pre nákladné a prípojné vozidlá všetkých značiek </a:t>
            </a:r>
          </a:p>
          <a:p>
            <a:pPr algn="just"/>
            <a:r>
              <a:rPr lang="sk-SK" dirty="0">
                <a:solidFill>
                  <a:srgbClr val="00B050"/>
                </a:solidFill>
              </a:rPr>
              <a:t>Nikey </a:t>
            </a:r>
            <a:r>
              <a:rPr lang="sk-SK" dirty="0" err="1">
                <a:solidFill>
                  <a:srgbClr val="00B050"/>
                </a:solidFill>
              </a:rPr>
              <a:t>s.r.o</a:t>
            </a:r>
            <a:r>
              <a:rPr lang="sk-SK" dirty="0">
                <a:solidFill>
                  <a:srgbClr val="00B050"/>
                </a:solidFill>
              </a:rPr>
              <a:t>. </a:t>
            </a:r>
            <a:r>
              <a:rPr lang="sk-SK" dirty="0"/>
              <a:t>–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/>
              <a:t>sieť čerpacích staníc a umývacích centier pre autobusy a nákladné a osobné automobily </a:t>
            </a:r>
          </a:p>
          <a:p>
            <a:pPr algn="just"/>
            <a:r>
              <a:rPr lang="sk-SK" dirty="0">
                <a:solidFill>
                  <a:srgbClr val="00B050"/>
                </a:solidFill>
              </a:rPr>
              <a:t>STK Ritz </a:t>
            </a:r>
            <a:r>
              <a:rPr lang="sk-SK" dirty="0" err="1">
                <a:solidFill>
                  <a:srgbClr val="00B050"/>
                </a:solidFill>
              </a:rPr>
              <a:t>s.r.o</a:t>
            </a:r>
            <a:r>
              <a:rPr lang="sk-SK" dirty="0">
                <a:solidFill>
                  <a:srgbClr val="00B050"/>
                </a:solidFill>
              </a:rPr>
              <a:t>. </a:t>
            </a:r>
            <a:r>
              <a:rPr lang="sk-SK" dirty="0"/>
              <a:t>– stanica STK pre osobné autá</a:t>
            </a:r>
          </a:p>
          <a:p>
            <a:pPr algn="just"/>
            <a:r>
              <a:rPr lang="sk-SK" dirty="0">
                <a:solidFill>
                  <a:srgbClr val="00B050"/>
                </a:solidFill>
              </a:rPr>
              <a:t>TESTCAR s.r.o.</a:t>
            </a:r>
            <a:r>
              <a:rPr lang="sk-SK" dirty="0"/>
              <a:t> – sieť staníc STK v SR</a:t>
            </a:r>
          </a:p>
        </p:txBody>
      </p:sp>
    </p:spTree>
    <p:extLst>
      <p:ext uri="{BB962C8B-B14F-4D97-AF65-F5344CB8AC3E}">
        <p14:creationId xmlns:p14="http://schemas.microsoft.com/office/powerpoint/2010/main" val="332903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C01F-7370-4B21-9F8F-9199E82D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685800"/>
          </a:xfrm>
        </p:spPr>
        <p:txBody>
          <a:bodyPr>
            <a:normAutofit fontScale="90000"/>
          </a:bodyPr>
          <a:lstStyle/>
          <a:p>
            <a:r>
              <a:rPr lang="sk-SK" sz="4800" dirty="0">
                <a:latin typeface="Bookman Old Style" panose="02050604050505020204" pitchFamily="18" charset="0"/>
              </a:rPr>
              <a:t>Moja práca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C7946-B880-4771-8B9B-F27050F2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1" y="1654629"/>
            <a:ext cx="10794842" cy="4936220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Hlavnou úlohou a zároveň asi najčastejšou, bola práca v programe </a:t>
            </a:r>
            <a:r>
              <a:rPr lang="sk-SK" dirty="0" err="1"/>
              <a:t>Helios</a:t>
            </a:r>
            <a:r>
              <a:rPr lang="sk-SK" dirty="0"/>
              <a:t>, kde sme podľa súradníc hľadali miesta na vykládku </a:t>
            </a:r>
            <a:r>
              <a:rPr lang="sk-SK"/>
              <a:t>a nakládku </a:t>
            </a:r>
            <a:r>
              <a:rPr lang="sk-SK" dirty="0"/>
              <a:t>a tieto miesta sme následne zadávali do programu. </a:t>
            </a:r>
          </a:p>
          <a:p>
            <a:pPr algn="just"/>
            <a:r>
              <a:rPr lang="sk-SK" dirty="0"/>
              <a:t>Potom sme si čítali články o podniku, čím sa presnejšie zaoberajú a ako pomáhajú ŽP.</a:t>
            </a:r>
          </a:p>
          <a:p>
            <a:pPr algn="just"/>
            <a:r>
              <a:rPr lang="sk-SK" dirty="0"/>
              <a:t>Obehali sme nádvorie pre odstavené návesy, kde sme odpisovali ich ŠPZ a  tie sme následne hľadali v programe </a:t>
            </a:r>
            <a:r>
              <a:rPr lang="sk-SK" dirty="0" err="1"/>
              <a:t>Helios</a:t>
            </a:r>
            <a:r>
              <a:rPr lang="sk-SK" dirty="0"/>
              <a:t> a či sa tam tie návesy s týmito ŠPZ nachádzajú alebo sú niekde na ceste.</a:t>
            </a:r>
          </a:p>
          <a:p>
            <a:pPr algn="just"/>
            <a:r>
              <a:rPr lang="sk-SK" dirty="0"/>
              <a:t>Vypĺňanie objednávok, triedenie papierov, objednávok a následne zaradenie                        do </a:t>
            </a:r>
            <a:r>
              <a:rPr lang="sk-SK" dirty="0" err="1"/>
              <a:t>šanónov</a:t>
            </a:r>
            <a:r>
              <a:rPr lang="sk-SK" dirty="0"/>
              <a:t>, triedenie kľúčov. </a:t>
            </a:r>
          </a:p>
        </p:txBody>
      </p:sp>
    </p:spTree>
    <p:extLst>
      <p:ext uri="{BB962C8B-B14F-4D97-AF65-F5344CB8AC3E}">
        <p14:creationId xmlns:p14="http://schemas.microsoft.com/office/powerpoint/2010/main" val="240553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054B24-3C3E-48D3-AEF2-9767E9C52E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22292" y="1592748"/>
            <a:ext cx="4536973" cy="3402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D16CE-F28F-45D6-AA00-971482FC7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51" y="685800"/>
            <a:ext cx="8225964" cy="1066799"/>
          </a:xfrm>
        </p:spPr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Ďaľšie činnosti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B4D4E-51DE-4B8F-9991-B46C74AE5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2131228"/>
            <a:ext cx="10018713" cy="3124201"/>
          </a:xfrm>
        </p:spPr>
        <p:txBody>
          <a:bodyPr/>
          <a:lstStyle/>
          <a:p>
            <a:r>
              <a:rPr lang="sk-SK" dirty="0"/>
              <a:t>Naučili sme sa aj otvárať návesy, ktoré nemajú colnú </a:t>
            </a:r>
          </a:p>
          <a:p>
            <a:pPr marL="0" indent="0">
              <a:buNone/>
            </a:pPr>
            <a:r>
              <a:rPr lang="sk-SK" dirty="0"/>
              <a:t>     plombu a samozrejme, čo je tá colná blomba.</a:t>
            </a:r>
          </a:p>
          <a:p>
            <a:r>
              <a:rPr lang="sk-SK" dirty="0"/>
              <a:t>Keď sme otvárali návesy, tak sme sa do nich dívali, </a:t>
            </a:r>
          </a:p>
          <a:p>
            <a:pPr marL="0" indent="0">
              <a:buNone/>
            </a:pPr>
            <a:r>
              <a:rPr lang="sk-SK" dirty="0"/>
              <a:t>    či tam je čisto alebo neporiadok a to sme následne </a:t>
            </a:r>
          </a:p>
          <a:p>
            <a:pPr marL="0" indent="0">
              <a:buNone/>
            </a:pPr>
            <a:r>
              <a:rPr lang="sk-SK" dirty="0"/>
              <a:t>    zapísali.</a:t>
            </a:r>
          </a:p>
        </p:txBody>
      </p:sp>
    </p:spTree>
    <p:extLst>
      <p:ext uri="{BB962C8B-B14F-4D97-AF65-F5344CB8AC3E}">
        <p14:creationId xmlns:p14="http://schemas.microsoft.com/office/powerpoint/2010/main" val="251936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693885-02BE-4A70-B0A9-A83D12B285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6635" y="495448"/>
            <a:ext cx="3209607" cy="2407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CD3B2-6048-4B85-9383-77D4B529D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208" y="94247"/>
            <a:ext cx="10018713" cy="1752599"/>
          </a:xfrm>
        </p:spPr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Voľnočasové Aktivity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5F48-6148-4373-A486-3297F422F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570" y="2785712"/>
            <a:ext cx="10018713" cy="3124201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Prvé, čo sme v Olomouci navštívili, bola záhrada Rozárium, kde sme si obzerali veľa druhov kvetov, odkiaľ pochádzajú a z akých rokov sú. Boli sme tam asi 90 minút a bolo to celkom aj únavné, síce to nevyzeralo tak, ale bolo to dosť rozsiahle</a:t>
            </a:r>
          </a:p>
          <a:p>
            <a:r>
              <a:rPr lang="sk-SK" dirty="0"/>
              <a:t>Ďaľšiou aktivitou bola návšteva Olomouckej ZOO. Očakávala som trošku viac, ale za to som videla pekné zvieratká.</a:t>
            </a:r>
          </a:p>
          <a:p>
            <a:r>
              <a:rPr lang="sk-SK" dirty="0"/>
              <a:t>Asi za mňa najlepšou aktivitou bol </a:t>
            </a:r>
            <a:r>
              <a:rPr lang="sk-SK" dirty="0" err="1"/>
              <a:t>bowling</a:t>
            </a:r>
            <a:r>
              <a:rPr lang="sk-SK" dirty="0"/>
              <a:t>. Hrala som to prvý raz v živote a veľmi ma to bavilo.</a:t>
            </a:r>
          </a:p>
        </p:txBody>
      </p:sp>
    </p:spTree>
    <p:extLst>
      <p:ext uri="{BB962C8B-B14F-4D97-AF65-F5344CB8AC3E}">
        <p14:creationId xmlns:p14="http://schemas.microsoft.com/office/powerpoint/2010/main" val="49680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91753-E949-4D82-BFAF-207FF1FD0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177" y="0"/>
            <a:ext cx="10018713" cy="3124201"/>
          </a:xfrm>
        </p:spPr>
        <p:txBody>
          <a:bodyPr>
            <a:normAutofit/>
          </a:bodyPr>
          <a:lstStyle/>
          <a:p>
            <a:pPr algn="just"/>
            <a:r>
              <a:rPr lang="sk-SK" dirty="0"/>
              <a:t>Boli mse sa pozrieť aj na najhlbšiu zatopenú priepasť na svete.  A zároveň sme mali prehliadku v </a:t>
            </a:r>
            <a:r>
              <a:rPr lang="sk-SK" dirty="0">
                <a:effectLst/>
                <a:ea typeface="Calibri" panose="020F0502020204030204" pitchFamily="34" charset="0"/>
              </a:rPr>
              <a:t>Zbrašovských aragonitových jaskyniach</a:t>
            </a:r>
          </a:p>
          <a:p>
            <a:pPr algn="just"/>
            <a:r>
              <a:rPr lang="sk-SK" dirty="0"/>
              <a:t>Navštívili sme aj mnoho iných miest, ale tieto boli najviac zaujímavé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E9ED28-8892-47F7-9E0F-001988882D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3847" y="2965765"/>
            <a:ext cx="3859576" cy="2894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3D0E5B-A463-4540-BD8D-A25800BA5B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67" y="2483318"/>
            <a:ext cx="5088556" cy="38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91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D953-EFA9-46C5-8D01-1AFAC596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9403429" cy="1174898"/>
          </a:xfrm>
        </p:spPr>
        <p:txBody>
          <a:bodyPr/>
          <a:lstStyle/>
          <a:p>
            <a:r>
              <a:rPr lang="sk-SK" dirty="0">
                <a:latin typeface="Bookman Old Style" panose="02050604050505020204" pitchFamily="18" charset="0"/>
              </a:rPr>
              <a:t>Zhrnutie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B7A1A-F84C-40E0-B5C7-90665BA2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658" y="2073349"/>
            <a:ext cx="10338366" cy="350874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dirty="0"/>
              <a:t>Úprimne povedané, bála som sa tých dvoch týždňov. Nevedela som, do akého prostredia idem a s akými ľudmi budem pracovať.</a:t>
            </a:r>
          </a:p>
          <a:p>
            <a:pPr algn="just"/>
            <a:r>
              <a:rPr lang="sk-SK" dirty="0"/>
              <a:t>Nakoniec všetko dobre dopadlo, spoznala som mnohých ľudí, naučila som sa veľa nových vecí, ktoré mi pomôžu v živote do budúcnosti.</a:t>
            </a:r>
          </a:p>
          <a:p>
            <a:pPr algn="just"/>
            <a:r>
              <a:rPr lang="sk-SK" dirty="0"/>
              <a:t>Videla som mnohé krásne miesta, veci a hlavne ma fascinovalo mesto a asi aj dlho bude, aké bolo prekrásne.</a:t>
            </a:r>
          </a:p>
          <a:p>
            <a:pPr algn="just"/>
            <a:r>
              <a:rPr lang="sk-SK" dirty="0"/>
              <a:t>Ako som nechcela ísť, tak nakoniec som rada,  že som sa tohto programu zúčastnila. A ak bude ešte v budúcnosti takáto príležitosť, s radosťou pôjdem do toho, lebo sa chcem ešte zdokonaliť v dopravných a logistických veciach.</a:t>
            </a:r>
          </a:p>
        </p:txBody>
      </p:sp>
    </p:spTree>
    <p:extLst>
      <p:ext uri="{BB962C8B-B14F-4D97-AF65-F5344CB8AC3E}">
        <p14:creationId xmlns:p14="http://schemas.microsoft.com/office/powerpoint/2010/main" val="1358016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90</TotalTime>
  <Words>689</Words>
  <Application>Microsoft Office PowerPoint</Application>
  <PresentationFormat>Širokouhlá</PresentationFormat>
  <Paragraphs>43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Corbel</vt:lpstr>
      <vt:lpstr>Parallax</vt:lpstr>
      <vt:lpstr>Prezentácia programu PowerPoint</vt:lpstr>
      <vt:lpstr>ČSAD LOGISTIK Ostrava a.s</vt:lpstr>
      <vt:lpstr>Prezentácia programu PowerPoint</vt:lpstr>
      <vt:lpstr>Moja práca</vt:lpstr>
      <vt:lpstr>Ďaľšie činnosti</vt:lpstr>
      <vt:lpstr>Voľnočasové Aktivity</vt:lpstr>
      <vt:lpstr>Prezentácia programu PowerPoint</vt:lpstr>
      <vt:lpstr>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Gresakova</dc:creator>
  <cp:lastModifiedBy>Miska</cp:lastModifiedBy>
  <cp:revision>16</cp:revision>
  <dcterms:created xsi:type="dcterms:W3CDTF">2022-06-27T18:37:50Z</dcterms:created>
  <dcterms:modified xsi:type="dcterms:W3CDTF">2022-08-15T08:53:52Z</dcterms:modified>
</cp:coreProperties>
</file>