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B4CA-420E-477B-A90F-3AAB2D475B50}" type="datetimeFigureOut">
              <a:rPr lang="sk-SK" smtClean="0"/>
              <a:pPr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554A-E5ED-44E9-9645-77D0B90D2E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645024"/>
            <a:ext cx="8229600" cy="2209800"/>
          </a:xfrm>
        </p:spPr>
        <p:txBody>
          <a:bodyPr>
            <a:normAutofit/>
          </a:bodyPr>
          <a:lstStyle/>
          <a:p>
            <a:r>
              <a:rPr lang="sk-SK" b="1" dirty="0"/>
              <a:t>Odborná stáž Olomouc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1752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Projekt „Študent dopravy v praxi“</a:t>
            </a: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r>
              <a:rPr lang="sk-SK" b="1" dirty="0">
                <a:solidFill>
                  <a:schemeClr val="tx1"/>
                </a:solidFill>
              </a:rPr>
              <a:t> v rámci projektu Erasmus+, Kľúčová akcia 1: Vzdelávacia mobilita jednotlivcov</a:t>
            </a: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r>
              <a:rPr lang="sk-SK" b="1" dirty="0">
                <a:solidFill>
                  <a:schemeClr val="tx1"/>
                </a:solidFill>
              </a:rPr>
              <a:t> 05. 06. 2022 – 18. </a:t>
            </a:r>
            <a:r>
              <a:rPr lang="sk-SK" b="1">
                <a:solidFill>
                  <a:schemeClr val="tx1"/>
                </a:solidFill>
              </a:rPr>
              <a:t>06. 2022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58924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Žilina, jún 2022                                                                              Christián Červeň</a:t>
            </a:r>
          </a:p>
        </p:txBody>
      </p:sp>
      <p:pic>
        <p:nvPicPr>
          <p:cNvPr id="5" name="Obrázok 1" descr="C:\Users\DA2\Desktop\projekty\logo erasmu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9702" b="19087"/>
          <a:stretch/>
        </p:blipFill>
        <p:spPr bwMode="auto">
          <a:xfrm>
            <a:off x="899592" y="476672"/>
            <a:ext cx="2376264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2" descr="C:\Users\DA2\Desktop\projekty\logo saai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 b="8029"/>
          <a:stretch/>
        </p:blipFill>
        <p:spPr bwMode="auto">
          <a:xfrm>
            <a:off x="5076056" y="332656"/>
            <a:ext cx="2368085" cy="1215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DHL s.r.o.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6048672" cy="4525963"/>
          </a:xfrm>
        </p:spPr>
        <p:txBody>
          <a:bodyPr>
            <a:noAutofit/>
          </a:bodyPr>
          <a:lstStyle/>
          <a:p>
            <a:pPr algn="just"/>
            <a:r>
              <a:rPr lang="sk-SK" sz="2400" dirty="0"/>
              <a:t>DHL je popredná svetová značka v logistike. </a:t>
            </a:r>
          </a:p>
          <a:p>
            <a:pPr algn="just"/>
            <a:r>
              <a:rPr lang="sk-SK" sz="2400" dirty="0"/>
              <a:t>Rodina divízií DHL ponúka bezkonkurenčné portfólio logistických služieb od vnútroštátnej a medzinárodnej balíkovej prepravy, cezpozemnú, leteckú a námornú prepravu, až po riadenie priemyselných dodávateľských reťazcov. </a:t>
            </a:r>
          </a:p>
          <a:p>
            <a:pPr algn="just"/>
            <a:r>
              <a:rPr lang="sk-SK" sz="2400" dirty="0"/>
              <a:t>Vďaka viac ako 325 000 zamestnancom vo viac ako 220 krajinách a územiach po celom svete spája ľudí a podniky bezpečným a spoľahlivým spôsobom a napomáha voľnému globálnemu obchodu.</a:t>
            </a:r>
          </a:p>
        </p:txBody>
      </p:sp>
      <p:pic>
        <p:nvPicPr>
          <p:cNvPr id="1026" name="Picture 2" descr="Expresné prepravné služby | DHL Ex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75856" cy="722654"/>
          </a:xfrm>
          <a:prstGeom prst="rect">
            <a:avLst/>
          </a:prstGeom>
          <a:noFill/>
        </p:spPr>
      </p:pic>
      <p:pic>
        <p:nvPicPr>
          <p:cNvPr id="5" name="Picture 4" descr="288020672_567736651431858_324413659423903681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4968" y="3861048"/>
            <a:ext cx="2459765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Moja činnosť vo firme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Práca v programe </a:t>
            </a:r>
            <a:r>
              <a:rPr lang="sk-SK" sz="2400"/>
              <a:t>realtrans</a:t>
            </a:r>
            <a:endParaRPr lang="sk-SK" sz="2400" dirty="0"/>
          </a:p>
          <a:p>
            <a:r>
              <a:rPr lang="sk-SK" sz="2400" dirty="0"/>
              <a:t>Práca v DHL programoch </a:t>
            </a:r>
          </a:p>
          <a:p>
            <a:r>
              <a:rPr lang="sk-SK" sz="2400" dirty="0"/>
              <a:t>Výpočet dĺžky práce podľa dohody AETR</a:t>
            </a:r>
          </a:p>
          <a:p>
            <a:r>
              <a:rPr lang="sk-SK" sz="2400" dirty="0"/>
              <a:t>Počítanie ložných metrov</a:t>
            </a:r>
          </a:p>
          <a:p>
            <a:r>
              <a:rPr lang="sk-SK" sz="2400" dirty="0"/>
              <a:t>Výpočet ceny za prepravu</a:t>
            </a:r>
          </a:p>
          <a:p>
            <a:r>
              <a:rPr lang="sk-SK" sz="2400" dirty="0"/>
              <a:t>Skenovanie, meranie a zapisovanie zásielok </a:t>
            </a:r>
          </a:p>
          <a:p>
            <a:r>
              <a:rPr lang="sk-SK" sz="2400" dirty="0"/>
              <a:t>Plánovanie trasy pre kuriérov </a:t>
            </a:r>
          </a:p>
          <a:p>
            <a:r>
              <a:rPr lang="sk-SK" sz="2400" dirty="0"/>
              <a:t>Výpomoc na rozvážaní zásielok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69111" cy="850106"/>
          </a:xfrm>
        </p:spPr>
        <p:txBody>
          <a:bodyPr/>
          <a:lstStyle/>
          <a:p>
            <a:r>
              <a:rPr lang="sk-SK" dirty="0"/>
              <a:t>Voľnočasové aktivity</a:t>
            </a:r>
          </a:p>
        </p:txBody>
      </p:sp>
      <p:pic>
        <p:nvPicPr>
          <p:cNvPr id="4" name="Picture 3" descr="288648815_697353968043316_884024418574845297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2843808" cy="2132856"/>
          </a:xfrm>
          <a:prstGeom prst="rect">
            <a:avLst/>
          </a:prstGeom>
        </p:spPr>
      </p:pic>
      <p:pic>
        <p:nvPicPr>
          <p:cNvPr id="5" name="Picture 4" descr="288893609_728411841614728_791875513298985739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052736"/>
            <a:ext cx="2808312" cy="2106234"/>
          </a:xfrm>
          <a:prstGeom prst="rect">
            <a:avLst/>
          </a:prstGeom>
        </p:spPr>
      </p:pic>
      <p:pic>
        <p:nvPicPr>
          <p:cNvPr id="6" name="Picture 5" descr="287937107_1571442776591327_149481261619432410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24744"/>
            <a:ext cx="2699792" cy="2024844"/>
          </a:xfrm>
          <a:prstGeom prst="rect">
            <a:avLst/>
          </a:prstGeom>
        </p:spPr>
      </p:pic>
      <p:pic>
        <p:nvPicPr>
          <p:cNvPr id="7" name="Picture 6" descr="289000396_760449761793987_700924837562899339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2646253" cy="2664296"/>
          </a:xfrm>
          <a:prstGeom prst="rect">
            <a:avLst/>
          </a:prstGeom>
        </p:spPr>
      </p:pic>
      <p:pic>
        <p:nvPicPr>
          <p:cNvPr id="8" name="Picture 7" descr="288210156_733150121135045_644439546052490840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645024"/>
            <a:ext cx="2736304" cy="2592288"/>
          </a:xfrm>
          <a:prstGeom prst="rect">
            <a:avLst/>
          </a:prstGeom>
        </p:spPr>
      </p:pic>
      <p:pic>
        <p:nvPicPr>
          <p:cNvPr id="9" name="Picture 8" descr="287735270_552327543050934_424287520117105514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717032"/>
            <a:ext cx="2626269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Najväčšia priepasť na svete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621166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Zbrašovská aragonitová jaskyňa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32129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ZOO Olomouc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32849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Bowling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32129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Rozárium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176" y="62116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Kostol Zvästovania Panny Márie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dirty="0"/>
              <a:t>Voľnočasové aktivity</a:t>
            </a:r>
          </a:p>
        </p:txBody>
      </p:sp>
      <p:pic>
        <p:nvPicPr>
          <p:cNvPr id="4" name="Content Placeholder 3" descr="287983164_992979204718413_262734440048757360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2904" y="1357702"/>
            <a:ext cx="3424978" cy="3244717"/>
          </a:xfrm>
        </p:spPr>
      </p:pic>
      <p:pic>
        <p:nvPicPr>
          <p:cNvPr id="5" name="Picture 4" descr="288207191_3242194949402808_27212170427536486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7" y="1368577"/>
            <a:ext cx="4311787" cy="3233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2464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Pevnost poznání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48691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Hrad Šternberk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180</Words>
  <Application>Microsoft Office PowerPoint</Application>
  <PresentationFormat>Prezentácia na obrazovke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Odborná stáž Olomouc</vt:lpstr>
      <vt:lpstr>DHL s.r.o.</vt:lpstr>
      <vt:lpstr>Moja činnosť vo firme</vt:lpstr>
      <vt:lpstr>Voľnočasové aktivity</vt:lpstr>
      <vt:lpstr>Voľnočasové aktivity</vt:lpstr>
      <vt:lpstr>Ďakujem za pozornosť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stáž Olomouc</dc:title>
  <dc:creator>00000</dc:creator>
  <cp:lastModifiedBy>Miska</cp:lastModifiedBy>
  <cp:revision>10</cp:revision>
  <dcterms:created xsi:type="dcterms:W3CDTF">2022-06-25T09:21:28Z</dcterms:created>
  <dcterms:modified xsi:type="dcterms:W3CDTF">2022-08-15T08:51:55Z</dcterms:modified>
</cp:coreProperties>
</file>