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8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34B0A7-1AFD-4F0D-A903-25F48ABAB4C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56F1BDA-EF56-40E8-9538-718924620A60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EE87BED-C7E9-4792-9658-4771A51068A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5413A1-CF78-40D5-96C1-73F1545BD267}" type="datetime1">
              <a:rPr lang="sk-SK"/>
              <a:pPr lvl="0"/>
              <a:t>15. 8. 2022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6D2C725-ECC2-45D2-9896-4FD63397D83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EEA064D-81CC-49AB-A090-6B07AFD7AE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A4C543C-ACAA-41CD-8719-5AC36CFB37F5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7592150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5ED1C3-0639-4128-BE59-4BA7AF5C819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7E57C73B-3E6D-4308-8DD0-AE03AEFB4B3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9D7F857-8119-46D4-B172-60A01B299F7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C917B9-29B6-4D4E-A945-56B6A0ACCBBF}" type="datetime1">
              <a:rPr lang="sk-SK"/>
              <a:pPr lvl="0"/>
              <a:t>15. 8. 2022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B630E23-776B-4EE6-B318-D50D1A05615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FCE6E3A-2DA4-43FC-AFF3-F3DEE13184D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6D687D-87DB-4E6C-B92D-A81CB574C99B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647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4352208A-E8D5-4AF1-AA72-A58F970B7B0E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id="{187C5142-1390-412D-8808-6E534A9EDC1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D7965A9-03F8-4900-8DB3-2506EAEB829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9352A9-E04A-47E5-9037-41E188BC5644}" type="datetime1">
              <a:rPr lang="sk-SK"/>
              <a:pPr lvl="0"/>
              <a:t>15. 8. 2022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5CEC0B3-51EA-45AC-BC19-21B4D7D9A42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02EB4C5-52DF-4764-89E1-8ECD212FBC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F69239-516F-4902-B423-A2056FDDBA22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45967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C79AA8-67AD-4841-8046-77888EB553A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05A7D68-46FE-4B23-A631-BEDA7C22ADE7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B57BF46-B371-4B95-A199-9DECFE91F5B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581570-02AB-4A8E-97DB-0C3185D41AF1}" type="datetime1">
              <a:rPr lang="sk-SK"/>
              <a:pPr lvl="0"/>
              <a:t>15. 8. 2022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A9F054D-3DFC-4F00-90AC-F96997A38A3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F8A157A-73B7-48D0-AF67-2C8F52FAED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E0B654-8A2D-401B-9B90-6AB2E0642153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839728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23ACDC-E6D7-43C3-B96F-DA812BA6E7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80CDB3DF-18DB-4942-9DC0-06AF4847056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BE5A33E-1A24-4882-A7B3-CAE84CCD0B3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35EE9E-66B3-4EF9-A99D-224853B2A18B}" type="datetime1">
              <a:rPr lang="sk-SK"/>
              <a:pPr lvl="0"/>
              <a:t>15. 8. 2022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3B8872A-DD1A-4A22-81CB-AF9F082B55B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E1542F2-1651-427C-907D-E34D172AE7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0813E1-B0BB-4695-BC39-37C55E5C89AB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3502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C59906-9F4A-45D7-9FAA-2458E3A48AA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DA29352-D95D-4D5A-9184-64A8D9F429B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6F04A97-D632-40AE-8375-DD6C02A6464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295376B-5DB0-4FE2-8A4E-6486E19CE38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6E7DD7-D2C0-4EE0-A543-5B36386B88A0}" type="datetime1">
              <a:rPr lang="sk-SK"/>
              <a:pPr lvl="0"/>
              <a:t>15. 8. 2022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318BBEE-132A-4634-B3D3-A9B70A0FF02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A050338-0227-411D-9417-0355AE1504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0BCAE1-D482-49DF-A406-B2848433F5C3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08699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72B3CB-F577-4E01-9A42-5F859360AF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15CF1AE9-03C8-4D4D-9CE9-D7E0ECA99AD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E891DE4C-7FE1-459A-AA23-A7D32F5A7E3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id="{24CBD0D2-F518-42AF-84C0-7323D7103935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9793ED9C-D858-4271-A665-59C617D8DF27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37DC2BE7-B1E4-47EA-AFEC-C1032DC180D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59950E-FDDE-43F2-82FD-A9BA466C6535}" type="datetime1">
              <a:rPr lang="sk-SK"/>
              <a:pPr lvl="0"/>
              <a:t>15. 8. 2022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50D0F511-A0CE-4747-B28E-92D9745C1E3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F4639543-E5A3-4DBC-BDC5-38E74AAAED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8DB317-A30C-49D5-A540-C5111EF3B1EE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4115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1607D7-03F3-4FF6-8F90-334C7233474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114116FD-B318-41E5-B58E-23BC48944A0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E7B8B5-368B-4B9C-AD45-0EBE3C4B6D5C}" type="datetime1">
              <a:rPr lang="sk-SK"/>
              <a:pPr lvl="0"/>
              <a:t>15. 8. 2022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B06540C5-6932-4F6E-AF0B-F205695913A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97FFC8C6-5CCC-46A2-8455-8737BFFC0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50606E-FB66-46B2-A643-BF5BE5F2379F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56188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C69C280F-EC8C-4045-BAD1-4648E99536C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0A6A1D-ACB8-4F69-BCEE-D501F14B3F68}" type="datetime1">
              <a:rPr lang="sk-SK"/>
              <a:pPr lvl="0"/>
              <a:t>15. 8. 2022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1EF18082-5D23-4A4D-B3E3-DB9DBB5B036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49D8DC5F-56CE-46C7-9865-C6903B0AA7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E4776E-07B9-475B-A0FF-C33ACF753551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416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4E51C2-732E-4FEA-9211-8B893DB3777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7663299-F36B-4569-8E55-0886DD57D91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CAE327AE-E31A-4C76-9063-9137CD17591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C82ADBD-D6F0-4F13-9E2D-9BA69CE8312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7FF595-CBDF-4EDF-B40E-DB421364EDF3}" type="datetime1">
              <a:rPr lang="sk-SK"/>
              <a:pPr lvl="0"/>
              <a:t>15. 8. 2022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2CBD548-509E-4D27-BD8A-A392CAE15AF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E4846B62-E2CB-4CB3-A8F1-EEFBEB1B24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FB230C-63FC-4D8E-80D5-FF65DDE30CEE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321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FEC7D8-89C6-4623-B5BC-07847631E6A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A076904E-B47F-4FCA-B71D-BC6EC9BA884F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id="{79CC3219-D4DA-4906-88A3-8755AD35BE7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F024C52-21D2-48A2-A2A7-339062974FE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5E5969-F043-4420-849E-240136D260AB}" type="datetime1">
              <a:rPr lang="sk-SK"/>
              <a:pPr lvl="0"/>
              <a:t>15. 8. 2022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229EB51A-4DAD-4A89-B1AB-8F82612C454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4797D24-B1C4-44B2-91E7-4027599495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8DD433-8AB9-4D14-8460-22ADBD394F73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984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3B59C742-A6EC-40F1-8670-0A710F0944B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sk-SK"/>
              <a:t>Upravte štýly predlohy textu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id="{8454BDF7-BD5E-4061-8C55-6F3E8BF85D4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4D8E23A-53CB-469F-BC3F-C789BA3763E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k-S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EF8D1A20-A056-46C3-9600-0C945B760AF5}" type="datetime1">
              <a:rPr lang="sk-SK"/>
              <a:pPr lvl="0"/>
              <a:t>15. 8. 2022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EDD78E3-4A8F-4567-BC77-F60F08BCCFB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k-S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8DEC58C-7327-4D76-8C92-3047EFE33FF3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k-S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EEEE2EE-BA39-46FA-A92D-E8C81A32D1DD}" type="slidenum"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sk-SK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sk-S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k-S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k-S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k-SK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k-SK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667D5E-7F6D-47EC-A58F-E26C575FB47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-1" y="2005836"/>
            <a:ext cx="12191997" cy="2387598"/>
          </a:xfrm>
        </p:spPr>
        <p:txBody>
          <a:bodyPr/>
          <a:lstStyle/>
          <a:p>
            <a:pPr lvl="0"/>
            <a:r>
              <a:rPr lang="sk-SK" sz="3600" b="1" dirty="0"/>
              <a:t>Projekt  „Študent dopravy v praxi“</a:t>
            </a:r>
            <a:br>
              <a:rPr lang="sk-SK" sz="3600" b="1" dirty="0"/>
            </a:br>
            <a:r>
              <a:rPr lang="sk-SK" sz="3600" b="1" dirty="0"/>
              <a:t>v rámci projektu Erasmus+, Kľúčová akcia 1: Vzdelávacia mobilita</a:t>
            </a:r>
            <a:br>
              <a:rPr lang="sk-SK" sz="3600" b="1" dirty="0"/>
            </a:br>
            <a:r>
              <a:rPr lang="sk-SK" sz="3600" b="1" dirty="0"/>
              <a:t>jednotlivcov</a:t>
            </a:r>
            <a:br>
              <a:rPr lang="sk-SK" sz="3600" b="1" dirty="0"/>
            </a:br>
            <a:r>
              <a:rPr lang="sk-SK" sz="3600" b="1" dirty="0"/>
              <a:t>05. 06. 2022-18. 06. 2022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B7054CD-5C2F-4C5F-8760-B430FB08E16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4594814"/>
            <a:ext cx="9144000" cy="1740670"/>
          </a:xfrm>
        </p:spPr>
        <p:txBody>
          <a:bodyPr anchorCtr="0"/>
          <a:lstStyle/>
          <a:p>
            <a:pPr lvl="0">
              <a:lnSpc>
                <a:spcPct val="80000"/>
              </a:lnSpc>
            </a:pPr>
            <a:r>
              <a:rPr lang="sk-SK" sz="3300" b="1" dirty="0"/>
              <a:t>Odborná stáž Olomouc</a:t>
            </a:r>
          </a:p>
          <a:p>
            <a:pPr lvl="0" algn="l">
              <a:lnSpc>
                <a:spcPct val="80000"/>
              </a:lnSpc>
            </a:pPr>
            <a:endParaRPr lang="sk-SK" sz="3300" b="1" dirty="0"/>
          </a:p>
          <a:p>
            <a:pPr lvl="0" algn="l">
              <a:lnSpc>
                <a:spcPct val="80000"/>
              </a:lnSpc>
            </a:pPr>
            <a:r>
              <a:rPr lang="sk-SK" sz="3000" dirty="0"/>
              <a:t>Žilina, jún 2022                                                  Matúš </a:t>
            </a:r>
            <a:r>
              <a:rPr lang="sk-SK" sz="3000" dirty="0" err="1"/>
              <a:t>Brisuda</a:t>
            </a:r>
            <a:endParaRPr lang="sk-SK" sz="3000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A5A37888-FB3D-4976-B741-09FF6A0CA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568" y="400278"/>
            <a:ext cx="4915887" cy="140418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ok 5">
            <a:extLst>
              <a:ext uri="{FF2B5EF4-FFF2-40B4-BE49-F238E27FC236}">
                <a16:creationId xmlns:a16="http://schemas.microsoft.com/office/drawing/2014/main" id="{B1D6EB42-EB33-4FFB-A792-9ABDFDC29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1576" y="0"/>
            <a:ext cx="2891250" cy="238125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587F4B-D55F-4FAD-B61B-C9703981D74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pt-BR" b="1"/>
              <a:t>ČSAD LOGISTIK Ostrava a. s.</a:t>
            </a:r>
            <a:endParaRPr lang="sk-SK" b="1"/>
          </a:p>
        </p:txBody>
      </p:sp>
      <p:sp>
        <p:nvSpPr>
          <p:cNvPr id="3" name="Zástupný objekt pre obsah 4">
            <a:extLst>
              <a:ext uri="{FF2B5EF4-FFF2-40B4-BE49-F238E27FC236}">
                <a16:creationId xmlns:a16="http://schemas.microsoft.com/office/drawing/2014/main" id="{F73E96BC-5A73-464D-9633-61707AA37F3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489164"/>
            <a:ext cx="10515600" cy="4687799"/>
          </a:xfrm>
        </p:spPr>
        <p:txBody>
          <a:bodyPr/>
          <a:lstStyle/>
          <a:p>
            <a:pPr lvl="0" algn="just"/>
            <a:r>
              <a:rPr lang="sk-SK"/>
              <a:t>ČSAD LOGISTIK Ostrava as kontinuálne nadväzuje na viac ako 70-ročné skúsenosti svojej zakladateľskej spoločnosti ČSAD Ostrava as.</a:t>
            </a:r>
          </a:p>
          <a:p>
            <a:pPr lvl="0" algn="just"/>
            <a:r>
              <a:rPr lang="sk-SK"/>
              <a:t>A v oblasti cestnej nákladnej dopravy sa opiera o spoľahlivosť a vysokú kvalitu poskytovaných služieb, detailné znalosti potrieb svojich zákazníkov, tím vzdelaných, vysoko kvalifikovaných a motivovaných pracovníkov a zázemie silné skupiny poskytujúce služby v segmente truck &amp; bus.</a:t>
            </a:r>
          </a:p>
          <a:p>
            <a:pPr lvl="0"/>
            <a:endParaRPr lang="sk-SK"/>
          </a:p>
        </p:txBody>
      </p:sp>
      <p:pic>
        <p:nvPicPr>
          <p:cNvPr id="4" name="Obrázok 5">
            <a:extLst>
              <a:ext uri="{FF2B5EF4-FFF2-40B4-BE49-F238E27FC236}">
                <a16:creationId xmlns:a16="http://schemas.microsoft.com/office/drawing/2014/main" id="{D04AA1BF-1CBB-4510-B3C4-9AFCFB43A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0144" y="4076358"/>
            <a:ext cx="2095183" cy="210060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908786-21BF-44ED-AB91-2703080E96F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sk-SK" b="1"/>
              <a:t>Moja práca v podniku ČSAD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C81DE8D-8E6F-40B1-83AB-130F9D128481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b="1" u="sng"/>
              <a:t>Dispečing:</a:t>
            </a:r>
          </a:p>
          <a:p>
            <a:pPr lvl="0"/>
            <a:r>
              <a:rPr lang="sk-SK"/>
              <a:t>Triedenie faktúr a dôležitých dokladov</a:t>
            </a:r>
          </a:p>
          <a:p>
            <a:pPr lvl="0"/>
            <a:r>
              <a:rPr lang="sk-SK"/>
              <a:t>Kontrola návesov </a:t>
            </a:r>
          </a:p>
          <a:p>
            <a:pPr lvl="0"/>
            <a:r>
              <a:rPr lang="sk-SK"/>
              <a:t>Práca s programom HELIOS</a:t>
            </a:r>
          </a:p>
          <a:p>
            <a:pPr lvl="0"/>
            <a:r>
              <a:rPr lang="sk-SK"/>
              <a:t>Archivovanie dokumentov</a:t>
            </a:r>
          </a:p>
          <a:p>
            <a:pPr lvl="0"/>
            <a:endParaRPr 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B46C8C-E963-4260-A01E-C5257D6205B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sk-SK" b="1"/>
              <a:t>Čo som sa naučil?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03B0883-C13F-46EC-ACF1-771132F8CDB9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sk-SK"/>
              <a:t>Táto skúsenosť mi pomohla naučiť sa pracovať v kolektíve a viac komunikovať s ľuďmi. Okrem toho som sa naučil pracovať s programom HELIOS a taktiež som sa naučil otvárať návesy.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DCBD22-33C8-4B89-91B1-D13862149F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205273"/>
            <a:ext cx="10515600" cy="1203652"/>
          </a:xfrm>
        </p:spPr>
        <p:txBody>
          <a:bodyPr anchorCtr="1"/>
          <a:lstStyle/>
          <a:p>
            <a:pPr lvl="0" algn="ctr"/>
            <a:r>
              <a:rPr lang="sk-SK"/>
              <a:t>Voľnočasové aktivity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6A46507-1D90-486B-9785-CFFB8D06290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408925"/>
            <a:ext cx="10515600" cy="4768038"/>
          </a:xfrm>
        </p:spPr>
        <p:txBody>
          <a:bodyPr/>
          <a:lstStyle/>
          <a:p>
            <a:pPr lvl="0" algn="just"/>
            <a:r>
              <a:rPr lang="sk-SK"/>
              <a:t>Olomouc je krásne mesto s mnohými kultúrnymi pamiatkami.</a:t>
            </a:r>
          </a:p>
          <a:p>
            <a:pPr lvl="0"/>
            <a:r>
              <a:rPr lang="sk-SK"/>
              <a:t>Taktiež sme navštívili mestskú ZOO, 5D kino, Rozárium, bowling,     Hrad Šternberk, Zbrašovskú aragonitovú jaskyňu</a:t>
            </a:r>
          </a:p>
          <a:p>
            <a:pPr lvl="0"/>
            <a:endParaRPr lang="sk-SK"/>
          </a:p>
          <a:p>
            <a:pPr lvl="0"/>
            <a:endParaRPr lang="sk-SK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05E8DA64-D0F6-446F-8B9C-5FD071688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759" y="2765017"/>
            <a:ext cx="2478782" cy="329438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ok 4">
            <a:extLst>
              <a:ext uri="{FF2B5EF4-FFF2-40B4-BE49-F238E27FC236}">
                <a16:creationId xmlns:a16="http://schemas.microsoft.com/office/drawing/2014/main" id="{E1147173-944E-4439-8BF6-ACDCD9A0CC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7615" y="3030047"/>
            <a:ext cx="3364909" cy="252062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Obrázok 5">
            <a:extLst>
              <a:ext uri="{FF2B5EF4-FFF2-40B4-BE49-F238E27FC236}">
                <a16:creationId xmlns:a16="http://schemas.microsoft.com/office/drawing/2014/main" id="{D7D7716E-C626-4CAF-83B4-48B0738EE7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5606" y="2825038"/>
            <a:ext cx="2388458" cy="3174339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0D303-C1A5-4F92-A29C-3091E932FE3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sk-SK"/>
              <a:t>Celkové zhrnutie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AA4E3ED-1A1E-47E6-9222-B51BFC68C858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sk-SK"/>
              <a:t>Som veľmi rád, že som mohol niečo takéto zažiť. Olomouc je veľmi pekné mesto s mnohými pamiatkami. Prax v podniku ČSAD bola super. Naučil som sa nové veci a ľudia v podniku boli nápomocní. Dosť sa nám venovali a boli milí. Erazmus+ určite odporúčam každému. Odnášam si super zážitky a nové skúsenosti.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257</Words>
  <Application>Microsoft Office PowerPoint</Application>
  <PresentationFormat>Širokouhlá</PresentationFormat>
  <Paragraphs>20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Motív balíka Office</vt:lpstr>
      <vt:lpstr>Projekt  „Študent dopravy v praxi“ v rámci projektu Erasmus+, Kľúčová akcia 1: Vzdelávacia mobilita jednotlivcov 05. 06. 2022-18. 06. 2022</vt:lpstr>
      <vt:lpstr>ČSAD LOGISTIK Ostrava a. s.</vt:lpstr>
      <vt:lpstr>Moja práca v podniku ČSAD</vt:lpstr>
      <vt:lpstr>Čo som sa naučil?</vt:lpstr>
      <vt:lpstr>Voľnočasové aktivity</vt:lpstr>
      <vt:lpstr>Celkové zhrnutie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„Študent v praxi“ v rámci projektu Erasmus+, Kľúčová akcia 1: Vzdelávacia mobilita jednotlivcov</dc:title>
  <dc:creator>brisuda.adam@gmail.com</dc:creator>
  <cp:lastModifiedBy>Miska</cp:lastModifiedBy>
  <cp:revision>7</cp:revision>
  <dcterms:created xsi:type="dcterms:W3CDTF">2022-06-26T18:32:09Z</dcterms:created>
  <dcterms:modified xsi:type="dcterms:W3CDTF">2022-08-15T09:21:41Z</dcterms:modified>
</cp:coreProperties>
</file>