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3" r:id="rId4"/>
    <p:sldId id="264" r:id="rId5"/>
    <p:sldId id="258" r:id="rId6"/>
    <p:sldId id="265" r:id="rId7"/>
    <p:sldId id="259" r:id="rId8"/>
    <p:sldId id="266" r:id="rId9"/>
    <p:sldId id="260" r:id="rId10"/>
    <p:sldId id="261" r:id="rId11"/>
    <p:sldId id="262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ĺžni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ĺžni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ĺžni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ĺžni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ĺžni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ĺžni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ĺžni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ĺžni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0B597FB-F969-4C2F-81DB-2B908FE5E8AA}" type="datetimeFigureOut">
              <a:rPr lang="sk-SK" smtClean="0"/>
              <a:pPr/>
              <a:t>5. 12. 2021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D2D60C9-4A45-46EF-9370-2232258D1AA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pPr/>
              <a:t>5. 12. 2021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pPr/>
              <a:t>5. 12. 2021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pPr/>
              <a:t>5. 12. 2021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pPr/>
              <a:t>5. 12. 2021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pPr/>
              <a:t>5. 12. 2021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6" name="Zástupný symbol dátum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B597FB-F969-4C2F-81DB-2B908FE5E8AA}" type="datetimeFigureOut">
              <a:rPr lang="sk-SK" smtClean="0"/>
              <a:pPr/>
              <a:t>5. 12. 2021</a:t>
            </a:fld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D2D60C9-4A45-46EF-9370-2232258D1AA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0B597FB-F969-4C2F-81DB-2B908FE5E8AA}" type="datetimeFigureOut">
              <a:rPr lang="sk-SK" smtClean="0"/>
              <a:pPr/>
              <a:t>5. 12. 2021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D2D60C9-4A45-46EF-9370-2232258D1AA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pPr/>
              <a:t>5. 12. 2021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pPr/>
              <a:t>5. 12. 2021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pPr/>
              <a:t>5. 12. 2021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ĺžni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ĺžni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ĺžni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ĺžni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ĺžni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ĺžni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ĺžni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ĺžni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ĺžni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ĺžni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ĺžni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ĺžni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ĺžni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0B597FB-F969-4C2F-81DB-2B908FE5E8AA}" type="datetimeFigureOut">
              <a:rPr lang="sk-SK" smtClean="0"/>
              <a:pPr/>
              <a:t>5. 12. 2021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D2D60C9-4A45-46EF-9370-2232258D1AA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988011" cy="3600399"/>
          </a:xfrm>
        </p:spPr>
        <p:txBody>
          <a:bodyPr>
            <a:normAutofit/>
          </a:bodyPr>
          <a:lstStyle/>
          <a:p>
            <a:pPr algn="l">
              <a:tabLst>
                <a:tab pos="2068513" algn="l"/>
              </a:tabLst>
            </a:pPr>
            <a:r>
              <a:rPr lang="sk-SK" sz="2000" b="1" dirty="0"/>
              <a:t>KA102 - Mobilita učiacich sa a zamestnancov v OVP</a:t>
            </a:r>
            <a:r>
              <a:rPr lang="sk-SK" sz="2000" dirty="0"/>
              <a:t/>
            </a:r>
            <a:br>
              <a:rPr lang="sk-SK" sz="2000" dirty="0"/>
            </a:br>
            <a:r>
              <a:rPr lang="sk-SK" sz="2000" b="1" dirty="0" smtClean="0"/>
              <a:t>Projekt:  </a:t>
            </a:r>
            <a:r>
              <a:rPr lang="sk-SK" sz="2000" b="1" dirty="0"/>
              <a:t>Podporujeme </a:t>
            </a:r>
            <a:r>
              <a:rPr lang="sk-SK" sz="2000" b="1" dirty="0" smtClean="0"/>
              <a:t>žiakov</a:t>
            </a:r>
            <a:br>
              <a:rPr lang="sk-SK" sz="2000" b="1" dirty="0" smtClean="0"/>
            </a:br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2000" dirty="0"/>
              <a:t/>
            </a:r>
            <a:br>
              <a:rPr lang="sk-SK" sz="2000" dirty="0"/>
            </a:br>
            <a:r>
              <a:rPr lang="sk-SK" sz="2000" dirty="0" smtClean="0"/>
              <a:t>Prijímateľ projektu: </a:t>
            </a:r>
            <a:r>
              <a:rPr lang="sk-SK" sz="2000" b="1" dirty="0" smtClean="0"/>
              <a:t>Stredná </a:t>
            </a:r>
            <a:r>
              <a:rPr lang="sk-SK" sz="2000" b="1" dirty="0"/>
              <a:t>odborná škola dopravná </a:t>
            </a:r>
            <a:r>
              <a:rPr lang="sk-SK" sz="2000" b="1" dirty="0" err="1"/>
              <a:t>Rosinská</a:t>
            </a:r>
            <a:r>
              <a:rPr lang="sk-SK" sz="2000" b="1" dirty="0"/>
              <a:t> cesta </a:t>
            </a:r>
            <a:r>
              <a:rPr lang="sk-SK" sz="2000" b="1" dirty="0" smtClean="0"/>
              <a:t>2</a:t>
            </a:r>
            <a:br>
              <a:rPr lang="sk-SK" sz="2000" b="1" dirty="0" smtClean="0"/>
            </a:br>
            <a:r>
              <a:rPr lang="sk-SK" sz="2000" b="1" dirty="0"/>
              <a:t>	</a:t>
            </a:r>
            <a:r>
              <a:rPr lang="sk-SK" sz="2000" b="1" dirty="0" smtClean="0"/>
              <a:t>010 </a:t>
            </a:r>
            <a:r>
              <a:rPr lang="sk-SK" sz="2000" b="1" dirty="0"/>
              <a:t>08 </a:t>
            </a:r>
            <a:r>
              <a:rPr lang="sk-SK" sz="2000" b="1" dirty="0" smtClean="0"/>
              <a:t>Žilina</a:t>
            </a:r>
            <a:br>
              <a:rPr lang="sk-SK" sz="2000" b="1" dirty="0" smtClean="0"/>
            </a:br>
            <a:r>
              <a:rPr lang="sk-SK" sz="2000" dirty="0" smtClean="0"/>
              <a:t>Miesto pobytu: 	</a:t>
            </a:r>
            <a:r>
              <a:rPr lang="en-US" sz="2000" b="1" dirty="0" err="1" smtClean="0"/>
              <a:t>Střední</a:t>
            </a:r>
            <a:r>
              <a:rPr lang="en-US" sz="2000" b="1" dirty="0" smtClean="0"/>
              <a:t> </a:t>
            </a:r>
            <a:r>
              <a:rPr lang="en-US" sz="2000" b="1" dirty="0"/>
              <a:t>odborná škola a </a:t>
            </a:r>
            <a:r>
              <a:rPr lang="en-US" sz="2000" b="1" dirty="0" err="1"/>
              <a:t>Střední</a:t>
            </a:r>
            <a:r>
              <a:rPr lang="en-US" sz="2000" b="1" dirty="0"/>
              <a:t> </a:t>
            </a:r>
            <a:r>
              <a:rPr lang="en-US" sz="2000" b="1" dirty="0" err="1"/>
              <a:t>odborné</a:t>
            </a:r>
            <a:r>
              <a:rPr lang="en-US" sz="2000" b="1" dirty="0"/>
              <a:t> </a:t>
            </a:r>
            <a:r>
              <a:rPr lang="en-US" sz="2000" b="1" dirty="0" err="1"/>
              <a:t>učiliště</a:t>
            </a:r>
            <a:r>
              <a:rPr lang="en-US" sz="2000" b="1" dirty="0"/>
              <a:t>, </a:t>
            </a:r>
            <a:r>
              <a:rPr lang="sk-SK" sz="2000" b="1" dirty="0" smtClean="0"/>
              <a:t>	</a:t>
            </a:r>
            <a:r>
              <a:rPr lang="en-US" sz="2000" b="1" dirty="0" smtClean="0"/>
              <a:t>Hradec </a:t>
            </a:r>
            <a:r>
              <a:rPr lang="en-US" sz="2000" b="1" dirty="0" err="1"/>
              <a:t>Králové</a:t>
            </a:r>
            <a:r>
              <a:rPr lang="en-US" sz="2000" b="1" dirty="0"/>
              <a:t>, </a:t>
            </a:r>
            <a:r>
              <a:rPr lang="en-US" sz="2000" b="1" dirty="0" err="1"/>
              <a:t>Vocelova</a:t>
            </a:r>
            <a:r>
              <a:rPr lang="en-US" sz="2000" b="1" dirty="0"/>
              <a:t> 1338, Hradec </a:t>
            </a:r>
            <a:r>
              <a:rPr lang="en-US" sz="2000" b="1" dirty="0" err="1"/>
              <a:t>Králové</a:t>
            </a:r>
            <a:r>
              <a:rPr lang="en-US" sz="2000" b="1" dirty="0"/>
              <a:t>,  </a:t>
            </a:r>
            <a:r>
              <a:rPr lang="sk-SK" sz="2000" b="1" dirty="0" smtClean="0"/>
              <a:t>	</a:t>
            </a:r>
            <a:r>
              <a:rPr lang="en-US" sz="2000" b="1" dirty="0" err="1" smtClean="0"/>
              <a:t>Česká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republika</a:t>
            </a: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sz="2000" dirty="0" smtClean="0"/>
              <a:t>Dátum pobytu</a:t>
            </a:r>
            <a:r>
              <a:rPr lang="sk-SK" sz="2000" b="1" dirty="0" smtClean="0"/>
              <a:t>: 	</a:t>
            </a:r>
            <a:r>
              <a:rPr lang="sk-SK" sz="2000" b="1" dirty="0" smtClean="0"/>
              <a:t>21</a:t>
            </a:r>
            <a:r>
              <a:rPr lang="sk-SK" sz="2000" b="1" dirty="0" smtClean="0"/>
              <a:t>.11</a:t>
            </a:r>
            <a:r>
              <a:rPr lang="sk-SK" sz="2000" b="1" dirty="0" smtClean="0"/>
              <a:t>.-26.11.2021</a:t>
            </a:r>
            <a:endParaRPr lang="sk-SK" sz="2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9478" y="4725144"/>
            <a:ext cx="7776864" cy="1584176"/>
          </a:xfrm>
        </p:spPr>
        <p:txBody>
          <a:bodyPr>
            <a:normAutofit fontScale="25000" lnSpcReduction="20000"/>
          </a:bodyPr>
          <a:lstStyle/>
          <a:p>
            <a:endParaRPr lang="sk-SK" dirty="0" smtClean="0"/>
          </a:p>
          <a:p>
            <a:endParaRPr lang="sk-SK" dirty="0"/>
          </a:p>
          <a:p>
            <a:pPr algn="l"/>
            <a:r>
              <a:rPr lang="sk-SK" sz="9600" b="1" dirty="0" smtClean="0">
                <a:solidFill>
                  <a:srgbClr val="FF0000"/>
                </a:solidFill>
              </a:rPr>
              <a:t>Účastník</a:t>
            </a:r>
            <a:r>
              <a:rPr lang="sk-SK" sz="9600" b="1" dirty="0" smtClean="0">
                <a:solidFill>
                  <a:srgbClr val="FF0000"/>
                </a:solidFill>
              </a:rPr>
              <a:t>: Monika </a:t>
            </a:r>
            <a:r>
              <a:rPr lang="sk-SK" sz="9600" b="1" dirty="0" err="1" smtClean="0">
                <a:solidFill>
                  <a:srgbClr val="FF0000"/>
                </a:solidFill>
              </a:rPr>
              <a:t>Švekušová</a:t>
            </a:r>
            <a:endParaRPr lang="sk-SK" sz="9600" b="1" dirty="0" smtClean="0">
              <a:solidFill>
                <a:srgbClr val="FF0000"/>
              </a:solidFill>
            </a:endParaRPr>
          </a:p>
          <a:p>
            <a:pPr algn="l"/>
            <a:endParaRPr lang="sk-SK" sz="7400" b="1" dirty="0" smtClean="0">
              <a:solidFill>
                <a:srgbClr val="FF0000"/>
              </a:solidFill>
            </a:endParaRPr>
          </a:p>
          <a:p>
            <a:pPr algn="l"/>
            <a:endParaRPr lang="sk-SK" sz="7400" b="1" dirty="0" smtClean="0">
              <a:solidFill>
                <a:srgbClr val="FF0000"/>
              </a:solidFill>
            </a:endParaRPr>
          </a:p>
          <a:p>
            <a:pPr algn="l"/>
            <a:r>
              <a:rPr lang="fr-FR" sz="4800" b="1" dirty="0">
                <a:solidFill>
                  <a:schemeClr val="tx1"/>
                </a:solidFill>
              </a:rPr>
              <a:t>Za obsah zodpovedá autor a Európska komisia ani národná agentúra nenesú zodpovednosť za použitie týchto informácií</a:t>
            </a:r>
            <a:endParaRPr lang="sk-SK" sz="4800" b="1" dirty="0">
              <a:solidFill>
                <a:schemeClr val="tx1"/>
              </a:solidFill>
            </a:endParaRPr>
          </a:p>
          <a:p>
            <a:r>
              <a:rPr lang="sk-SK" dirty="0"/>
              <a:t> </a:t>
            </a:r>
          </a:p>
          <a:p>
            <a:pPr algn="l"/>
            <a:endParaRPr lang="sk-SK" dirty="0"/>
          </a:p>
        </p:txBody>
      </p:sp>
      <p:pic>
        <p:nvPicPr>
          <p:cNvPr id="1026" name="Obrázok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92696"/>
            <a:ext cx="196691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92535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r>
              <a:rPr lang="sk-SK" dirty="0" smtClean="0"/>
              <a:t>Piatok 25.11.2021 </a:t>
            </a:r>
            <a:r>
              <a:rPr lang="sk-SK" dirty="0" smtClean="0"/>
              <a:t>– </a:t>
            </a:r>
            <a:r>
              <a:rPr lang="sk-SK" dirty="0" smtClean="0"/>
              <a:t>trenažér /y/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Vyskúšali sme si trenažér:</a:t>
            </a:r>
          </a:p>
          <a:p>
            <a:r>
              <a:rPr lang="sk-SK" dirty="0" smtClean="0"/>
              <a:t>Osobného motorového vozidla</a:t>
            </a:r>
          </a:p>
          <a:p>
            <a:r>
              <a:rPr lang="sk-SK" dirty="0" smtClean="0"/>
              <a:t>Nákladného motorového vozidla</a:t>
            </a:r>
          </a:p>
          <a:p>
            <a:r>
              <a:rPr lang="sk-SK" dirty="0" smtClean="0"/>
              <a:t>Motocykla</a:t>
            </a:r>
          </a:p>
          <a:p>
            <a:r>
              <a:rPr lang="sk-SK" dirty="0" smtClean="0"/>
              <a:t>Zvárania </a:t>
            </a:r>
            <a:endParaRPr lang="sk-SK" dirty="0"/>
          </a:p>
        </p:txBody>
      </p:sp>
      <p:pic>
        <p:nvPicPr>
          <p:cNvPr id="7170" name="Picture 2" descr="C:\Users\Monika\Downloads\Hradec_Kralove\š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556792"/>
            <a:ext cx="3238698" cy="2429024"/>
          </a:xfrm>
          <a:prstGeom prst="rect">
            <a:avLst/>
          </a:prstGeom>
          <a:noFill/>
        </p:spPr>
      </p:pic>
      <p:pic>
        <p:nvPicPr>
          <p:cNvPr id="7171" name="Picture 3" descr="C:\Users\Monika\Downloads\Hradec_Kralove\v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84984"/>
            <a:ext cx="2492211" cy="1869158"/>
          </a:xfrm>
          <a:prstGeom prst="rect">
            <a:avLst/>
          </a:prstGeom>
          <a:noFill/>
        </p:spPr>
      </p:pic>
      <p:pic>
        <p:nvPicPr>
          <p:cNvPr id="7172" name="Picture 4" descr="C:\Users\Monika\Downloads\Hradec_Kralove\v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653136"/>
            <a:ext cx="2466893" cy="18501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29600" cy="1066800"/>
          </a:xfrm>
        </p:spPr>
        <p:txBody>
          <a:bodyPr/>
          <a:lstStyle/>
          <a:p>
            <a:r>
              <a:rPr lang="sk-SK" dirty="0" smtClean="0"/>
              <a:t>Piatok </a:t>
            </a:r>
            <a:r>
              <a:rPr lang="sk-SK" dirty="0" smtClean="0"/>
              <a:t>25.11.2021 - konzultácia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77500" lnSpcReduction="20000"/>
          </a:bodyPr>
          <a:lstStyle/>
          <a:p>
            <a:r>
              <a:rPr lang="sk-SK" dirty="0" smtClean="0"/>
              <a:t>Ing. Bc. </a:t>
            </a:r>
            <a:r>
              <a:rPr lang="sk-SK" dirty="0" err="1" smtClean="0"/>
              <a:t>Zdeněk</a:t>
            </a:r>
            <a:r>
              <a:rPr lang="sk-SK" dirty="0" smtClean="0"/>
              <a:t> </a:t>
            </a:r>
            <a:r>
              <a:rPr lang="sk-SK" dirty="0" err="1" smtClean="0"/>
              <a:t>Prouza</a:t>
            </a:r>
            <a:endParaRPr lang="sk-SK" dirty="0" smtClean="0"/>
          </a:p>
          <a:p>
            <a:r>
              <a:rPr lang="sk-SK" dirty="0" smtClean="0"/>
              <a:t>Vyučuje predmety: elektrotechnika, </a:t>
            </a:r>
            <a:r>
              <a:rPr lang="sk-SK" dirty="0" err="1" smtClean="0"/>
              <a:t>elekktronika</a:t>
            </a:r>
            <a:r>
              <a:rPr lang="sk-SK" dirty="0" smtClean="0"/>
              <a:t>, elektrické merania</a:t>
            </a:r>
          </a:p>
          <a:p>
            <a:r>
              <a:rPr lang="sk-SK" dirty="0" smtClean="0"/>
              <a:t>Vymenili sme si skúsenosti zo spôsobu vyučovania teoretickej a praktickej častí týchto predmetov</a:t>
            </a:r>
          </a:p>
          <a:p>
            <a:r>
              <a:rPr lang="sk-SK" dirty="0" smtClean="0"/>
              <a:t>Konštatovali sme, individuálny prístup ku žiakom je veľmi dôležitý</a:t>
            </a:r>
          </a:p>
          <a:p>
            <a:r>
              <a:rPr lang="sk-SK" dirty="0" smtClean="0"/>
              <a:t>Pán Ing. </a:t>
            </a:r>
            <a:r>
              <a:rPr lang="sk-SK" dirty="0" err="1" smtClean="0"/>
              <a:t>Prouza</a:t>
            </a:r>
            <a:r>
              <a:rPr lang="sk-SK" dirty="0" smtClean="0"/>
              <a:t> upútava pozornosť žiakov zaujímavými obrázkami </a:t>
            </a:r>
            <a:r>
              <a:rPr lang="sk-SK" dirty="0" smtClean="0">
                <a:sym typeface="Wingdings" pitchFamily="2" charset="2"/>
              </a:rPr>
              <a:t> 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8194" name="Picture 2" descr="C:\Users\Monika\Downloads\Hradec_Kralove\v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700808"/>
            <a:ext cx="3002850" cy="4003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Mimoškolské aktivity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Predvianočný koncert v katedrále sv. Ducha</a:t>
            </a:r>
          </a:p>
          <a:p>
            <a:r>
              <a:rPr lang="sk-SK" dirty="0" smtClean="0"/>
              <a:t>Prehliadka mesta, </a:t>
            </a:r>
            <a:r>
              <a:rPr lang="sk-SK" dirty="0" err="1" smtClean="0"/>
              <a:t>Bíla</a:t>
            </a:r>
            <a:r>
              <a:rPr lang="sk-SK" dirty="0" smtClean="0"/>
              <a:t> </a:t>
            </a:r>
            <a:r>
              <a:rPr lang="sk-SK" dirty="0" err="1" smtClean="0"/>
              <a:t>věž</a:t>
            </a:r>
            <a:endParaRPr lang="sk-SK" dirty="0" smtClean="0"/>
          </a:p>
          <a:p>
            <a:r>
              <a:rPr lang="sk-SK" dirty="0" smtClean="0"/>
              <a:t>Výlet do Pardubíc</a:t>
            </a:r>
          </a:p>
          <a:p>
            <a:r>
              <a:rPr lang="sk-SK" dirty="0" smtClean="0"/>
              <a:t>Exkurzia „</a:t>
            </a:r>
            <a:r>
              <a:rPr lang="sk-SK" dirty="0" err="1" smtClean="0"/>
              <a:t>Hučák</a:t>
            </a:r>
            <a:r>
              <a:rPr lang="sk-SK" dirty="0" smtClean="0"/>
              <a:t>“ – 100. ročná elektráreň</a:t>
            </a:r>
          </a:p>
          <a:p>
            <a:r>
              <a:rPr lang="sk-SK" dirty="0" smtClean="0"/>
              <a:t>Planetárium 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67544" y="332656"/>
            <a:ext cx="52565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Mimoškolské aktivity</a:t>
            </a:r>
            <a:endParaRPr kumimoji="0" lang="sk-SK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C:\Users\Monika\Downloads\Hradec_Kralove\v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89040"/>
            <a:ext cx="1944216" cy="2592289"/>
          </a:xfrm>
          <a:prstGeom prst="rect">
            <a:avLst/>
          </a:prstGeom>
          <a:noFill/>
        </p:spPr>
      </p:pic>
      <p:pic>
        <p:nvPicPr>
          <p:cNvPr id="9219" name="Picture 3" descr="C:\Users\Monika\Downloads\Hradec_Kralove\vc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365104"/>
            <a:ext cx="3941177" cy="1933640"/>
          </a:xfrm>
          <a:prstGeom prst="rect">
            <a:avLst/>
          </a:prstGeom>
          <a:noFill/>
        </p:spPr>
      </p:pic>
      <p:pic>
        <p:nvPicPr>
          <p:cNvPr id="9220" name="Picture 4" descr="C:\Users\Monika\Downloads\Hradec_Kralove\vc12.jpg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/>
          <a:stretch>
            <a:fillRect/>
          </a:stretch>
        </p:blipFill>
        <p:spPr bwMode="auto">
          <a:xfrm>
            <a:off x="6300192" y="548680"/>
            <a:ext cx="2600325" cy="1950244"/>
          </a:xfrm>
          <a:prstGeom prst="rect">
            <a:avLst/>
          </a:prstGeom>
          <a:noFill/>
        </p:spPr>
      </p:pic>
      <p:pic>
        <p:nvPicPr>
          <p:cNvPr id="9221" name="Picture 5" descr="C:\Users\Monika\Downloads\Hradec_Kralove\planetari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501008"/>
            <a:ext cx="1995315" cy="1496486"/>
          </a:xfrm>
          <a:prstGeom prst="rect">
            <a:avLst/>
          </a:prstGeom>
          <a:noFill/>
        </p:spPr>
      </p:pic>
      <p:pic>
        <p:nvPicPr>
          <p:cNvPr id="9223" name="Picture 7" descr="C:\Users\Monika\Downloads\Hradec_Kralove\a11.jpg"/>
          <p:cNvPicPr>
            <a:picLocks noChangeAspect="1" noChangeArrowheads="1"/>
          </p:cNvPicPr>
          <p:nvPr/>
        </p:nvPicPr>
        <p:blipFill>
          <a:blip r:embed="rId6" cstate="print"/>
          <a:srcRect l="2659" t="15502" r="6386" b="18349"/>
          <a:stretch>
            <a:fillRect/>
          </a:stretch>
        </p:blipFill>
        <p:spPr bwMode="auto">
          <a:xfrm>
            <a:off x="539552" y="1412776"/>
            <a:ext cx="3600400" cy="1963854"/>
          </a:xfrm>
          <a:prstGeom prst="rect">
            <a:avLst/>
          </a:prstGeom>
          <a:noFill/>
        </p:spPr>
      </p:pic>
      <p:pic>
        <p:nvPicPr>
          <p:cNvPr id="9224" name="Picture 8" descr="C:\Users\Monika\Downloads\Hradec_Kralove\a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1988840"/>
            <a:ext cx="2688299" cy="2016224"/>
          </a:xfrm>
          <a:prstGeom prst="rect">
            <a:avLst/>
          </a:prstGeom>
          <a:noFill/>
        </p:spPr>
      </p:pic>
      <p:pic>
        <p:nvPicPr>
          <p:cNvPr id="9226" name="Picture 10" descr="C:\Users\Monika\Downloads\Hradec_Kralove\vc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5085184"/>
            <a:ext cx="1691680" cy="126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066800"/>
          </a:xfrm>
        </p:spPr>
        <p:txBody>
          <a:bodyPr>
            <a:normAutofit/>
          </a:bodyPr>
          <a:lstStyle/>
          <a:p>
            <a:r>
              <a:rPr lang="sk-SK" dirty="0" smtClean="0"/>
              <a:t>Záverečné zhodnotenie </a:t>
            </a:r>
            <a:br>
              <a:rPr lang="sk-SK" dirty="0" smtClean="0"/>
            </a:br>
            <a:r>
              <a:rPr lang="sk-SK" sz="2200" dirty="0" smtClean="0">
                <a:solidFill>
                  <a:schemeClr val="bg1">
                    <a:lumMod val="50000"/>
                  </a:schemeClr>
                </a:solidFill>
              </a:rPr>
              <a:t>– čo sa mi najviac páčilo</a:t>
            </a:r>
            <a:endParaRPr lang="sk-SK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325112"/>
          </a:xfrm>
        </p:spPr>
        <p:txBody>
          <a:bodyPr>
            <a:normAutofit fontScale="70000" lnSpcReduction="20000"/>
          </a:bodyPr>
          <a:lstStyle/>
          <a:p>
            <a:endParaRPr lang="sk-SK" dirty="0" smtClean="0"/>
          </a:p>
          <a:p>
            <a:pPr>
              <a:spcAft>
                <a:spcPts val="600"/>
              </a:spcAft>
            </a:pPr>
            <a:r>
              <a:rPr lang="sk-SK" dirty="0" smtClean="0"/>
              <a:t>Metóda </a:t>
            </a:r>
            <a:r>
              <a:rPr lang="sk-SK" dirty="0" smtClean="0"/>
              <a:t>vyučovania - forma "konzultácie" - žiaci vopred dostanú učebný </a:t>
            </a:r>
            <a:r>
              <a:rPr lang="sk-SK" dirty="0" smtClean="0"/>
              <a:t>materiál</a:t>
            </a:r>
            <a:r>
              <a:rPr lang="sk-SK" dirty="0" smtClean="0"/>
              <a:t>, ktorý si pred hodinou preštudujú a na hodine o tom </a:t>
            </a:r>
            <a:r>
              <a:rPr lang="sk-SK" dirty="0" smtClean="0"/>
              <a:t>diskutujú</a:t>
            </a:r>
          </a:p>
          <a:p>
            <a:pPr>
              <a:spcAft>
                <a:spcPts val="600"/>
              </a:spcAft>
            </a:pPr>
            <a:r>
              <a:rPr lang="sk-SK" dirty="0" smtClean="0"/>
              <a:t>Žiaci vedia Maturitné otázky od 1. ročníka /nie </a:t>
            </a:r>
            <a:r>
              <a:rPr lang="sk-SK" dirty="0" err="1" smtClean="0"/>
              <a:t>su</a:t>
            </a:r>
            <a:r>
              <a:rPr lang="sk-SK" dirty="0" smtClean="0"/>
              <a:t> tajné/</a:t>
            </a:r>
            <a:endParaRPr lang="sk-SK" dirty="0" smtClean="0"/>
          </a:p>
          <a:p>
            <a:pPr>
              <a:spcAft>
                <a:spcPts val="600"/>
              </a:spcAft>
            </a:pPr>
            <a:r>
              <a:rPr lang="sk-SK" dirty="0" smtClean="0"/>
              <a:t>Učebné </a:t>
            </a:r>
            <a:r>
              <a:rPr lang="sk-SK" dirty="0" smtClean="0"/>
              <a:t>pomôcky na odbornom výcviku - na testovanie činnosti spaľovacích </a:t>
            </a:r>
            <a:r>
              <a:rPr lang="sk-SK" dirty="0" smtClean="0"/>
              <a:t>motorov</a:t>
            </a:r>
            <a:r>
              <a:rPr lang="sk-SK" dirty="0" smtClean="0"/>
              <a:t>, snímačov a akčných členov - sériová a paralelná </a:t>
            </a:r>
            <a:r>
              <a:rPr lang="sk-SK" dirty="0" smtClean="0"/>
              <a:t>diagnostika</a:t>
            </a:r>
          </a:p>
          <a:p>
            <a:pPr>
              <a:spcAft>
                <a:spcPts val="600"/>
              </a:spcAft>
            </a:pPr>
            <a:r>
              <a:rPr lang="sk-SK" dirty="0" smtClean="0"/>
              <a:t>Spolupráca medzi firmami a školou</a:t>
            </a:r>
            <a:endParaRPr lang="sk-SK" dirty="0" smtClean="0"/>
          </a:p>
          <a:p>
            <a:pPr>
              <a:spcAft>
                <a:spcPts val="600"/>
              </a:spcAft>
            </a:pPr>
            <a:r>
              <a:rPr lang="sk-SK" dirty="0" smtClean="0"/>
              <a:t>Práca </a:t>
            </a:r>
            <a:r>
              <a:rPr lang="sk-SK" dirty="0" smtClean="0"/>
              <a:t>žiakov na reálnych </a:t>
            </a:r>
            <a:r>
              <a:rPr lang="sk-SK" dirty="0" err="1" smtClean="0"/>
              <a:t>zakázkach</a:t>
            </a:r>
            <a:r>
              <a:rPr lang="sk-SK" dirty="0" smtClean="0"/>
              <a:t> na odbornom výcviku</a:t>
            </a:r>
            <a:endParaRPr lang="sk-SK" dirty="0" smtClean="0"/>
          </a:p>
          <a:p>
            <a:pPr>
              <a:spcAft>
                <a:spcPts val="600"/>
              </a:spcAft>
            </a:pPr>
            <a:r>
              <a:rPr lang="sk-SK" dirty="0" smtClean="0"/>
              <a:t>Prístup </a:t>
            </a:r>
            <a:r>
              <a:rPr lang="sk-SK" dirty="0" smtClean="0"/>
              <a:t>učiteľov k žiakom </a:t>
            </a:r>
            <a:r>
              <a:rPr lang="sk-SK" dirty="0" smtClean="0"/>
              <a:t>a naopak</a:t>
            </a:r>
          </a:p>
          <a:p>
            <a:pPr>
              <a:spcAft>
                <a:spcPts val="600"/>
              </a:spcAft>
            </a:pPr>
            <a:r>
              <a:rPr lang="sk-SK" dirty="0" smtClean="0"/>
              <a:t>Propagácia školy </a:t>
            </a:r>
            <a:endParaRPr lang="sk-SK" dirty="0" smtClean="0"/>
          </a:p>
          <a:p>
            <a:pPr>
              <a:spcAft>
                <a:spcPts val="600"/>
              </a:spcAft>
            </a:pPr>
            <a:r>
              <a:rPr lang="sk-SK" dirty="0" smtClean="0"/>
              <a:t>Historické súperenie medzi mestami Pardubice a Hradec Králové</a:t>
            </a: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Pondelok 22.11.2021</a:t>
            </a:r>
            <a:br>
              <a:rPr lang="sk-SK" dirty="0" smtClean="0"/>
            </a:br>
            <a:r>
              <a:rPr lang="sk-SK" dirty="0" smtClean="0"/>
              <a:t> – teoretické vyučovanie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525963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Predmet: automobily, </a:t>
            </a:r>
          </a:p>
          <a:p>
            <a:r>
              <a:rPr lang="sk-SK" dirty="0" smtClean="0"/>
              <a:t>Odbor: </a:t>
            </a:r>
            <a:r>
              <a:rPr lang="sk-SK" dirty="0" err="1" smtClean="0"/>
              <a:t>autoelektrikár</a:t>
            </a:r>
            <a:r>
              <a:rPr lang="sk-SK" dirty="0" smtClean="0"/>
              <a:t>, III. </a:t>
            </a:r>
            <a:r>
              <a:rPr lang="sk-SK" dirty="0" err="1" smtClean="0"/>
              <a:t>roč</a:t>
            </a:r>
            <a:endParaRPr lang="sk-SK" dirty="0" smtClean="0"/>
          </a:p>
          <a:p>
            <a:r>
              <a:rPr lang="sk-SK" dirty="0" smtClean="0"/>
              <a:t>Opakovanie formou frontálneho skúšania</a:t>
            </a:r>
          </a:p>
          <a:p>
            <a:r>
              <a:rPr lang="sk-SK" dirty="0" smtClean="0"/>
              <a:t>Téma: chladenie s núteným obehom</a:t>
            </a:r>
          </a:p>
          <a:p>
            <a:r>
              <a:rPr lang="sk-SK" dirty="0" smtClean="0"/>
              <a:t>Nové učivo učiteľ vysvetľoval formou otázok, používa prezentáciu  obrázkov cez </a:t>
            </a:r>
            <a:r>
              <a:rPr lang="sk-SK" dirty="0" err="1" smtClean="0"/>
              <a:t>dataprojektor</a:t>
            </a:r>
            <a:r>
              <a:rPr lang="sk-SK" dirty="0" smtClean="0"/>
              <a:t>, vysvetľuje cez praktické prípady</a:t>
            </a:r>
          </a:p>
          <a:p>
            <a:r>
              <a:rPr lang="sk-SK" dirty="0" smtClean="0"/>
              <a:t>Žiaci dostali obrázok vopred</a:t>
            </a:r>
          </a:p>
          <a:p>
            <a:r>
              <a:rPr lang="sk-SK" dirty="0" smtClean="0"/>
              <a:t>Na konci použije video 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3074" name="Picture 2" descr="C:\Users\Monika\Downloads\Hradec_Kralove\š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764704"/>
            <a:ext cx="2402886" cy="3203848"/>
          </a:xfrm>
          <a:prstGeom prst="rect">
            <a:avLst/>
          </a:prstGeom>
          <a:noFill/>
        </p:spPr>
      </p:pic>
      <p:pic>
        <p:nvPicPr>
          <p:cNvPr id="3075" name="Picture 3" descr="C:\Users\Monika\Downloads\Hradec_Kralove\š3.jpg"/>
          <p:cNvPicPr>
            <a:picLocks noChangeAspect="1" noChangeArrowheads="1"/>
          </p:cNvPicPr>
          <p:nvPr/>
        </p:nvPicPr>
        <p:blipFill>
          <a:blip r:embed="rId3" cstate="print"/>
          <a:srcRect l="10778" t="18619" r="13775" b="3140"/>
          <a:stretch>
            <a:fillRect/>
          </a:stretch>
        </p:blipFill>
        <p:spPr bwMode="auto">
          <a:xfrm>
            <a:off x="5652120" y="4509120"/>
            <a:ext cx="2592288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Pondelok 22.11.2021</a:t>
            </a:r>
            <a:br>
              <a:rPr lang="sk-SK" dirty="0" smtClean="0"/>
            </a:br>
            <a:r>
              <a:rPr lang="sk-SK" dirty="0" smtClean="0"/>
              <a:t> – teoretické </a:t>
            </a:r>
            <a:r>
              <a:rPr lang="sk-SK" dirty="0" smtClean="0"/>
              <a:t>vyučovanie - konzultácia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 fontScale="85000" lnSpcReduction="10000"/>
          </a:bodyPr>
          <a:lstStyle/>
          <a:p>
            <a:r>
              <a:rPr lang="sk-SK" dirty="0" smtClean="0"/>
              <a:t>Predmet: </a:t>
            </a:r>
            <a:r>
              <a:rPr lang="sk-SK" dirty="0" err="1" smtClean="0"/>
              <a:t>elektropríslušenství</a:t>
            </a:r>
            <a:endParaRPr lang="sk-SK" dirty="0" smtClean="0"/>
          </a:p>
          <a:p>
            <a:r>
              <a:rPr lang="sk-SK" dirty="0" smtClean="0"/>
              <a:t>Odbor: </a:t>
            </a:r>
            <a:r>
              <a:rPr lang="sk-SK" dirty="0" err="1" smtClean="0"/>
              <a:t>autotronik</a:t>
            </a:r>
            <a:endParaRPr lang="sk-SK" dirty="0" smtClean="0"/>
          </a:p>
          <a:p>
            <a:r>
              <a:rPr lang="sk-SK" dirty="0" smtClean="0"/>
              <a:t>Pán Jaroslav </a:t>
            </a:r>
            <a:r>
              <a:rPr lang="sk-SK" dirty="0" err="1" smtClean="0"/>
              <a:t>Hrůza</a:t>
            </a:r>
            <a:r>
              <a:rPr lang="sk-SK" dirty="0" smtClean="0"/>
              <a:t> sa podelil so žiakmi aj učiteľmi o cenné skúsenosti zo svojej praxe</a:t>
            </a:r>
          </a:p>
          <a:p>
            <a:r>
              <a:rPr lang="sk-SK" dirty="0" smtClean="0"/>
              <a:t>Kládol naším žiakom otázky o škole o praxi </a:t>
            </a:r>
          </a:p>
          <a:p>
            <a:r>
              <a:rPr lang="sk-SK" dirty="0" smtClean="0"/>
              <a:t>Poukázal na dôležitosť toho aby mali v praxi „niekoho“, kto im pomôže preniknúť do problematiky</a:t>
            </a:r>
          </a:p>
          <a:p>
            <a:endParaRPr lang="sk-SK" dirty="0"/>
          </a:p>
        </p:txBody>
      </p:sp>
      <p:pic>
        <p:nvPicPr>
          <p:cNvPr id="1026" name="Picture 2" descr="C:\Users\Monika\Downloads\Hradec_Kralove\š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700807"/>
            <a:ext cx="3321888" cy="4429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6203032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Pondelok 22.11.2021</a:t>
            </a:r>
            <a:br>
              <a:rPr lang="sk-SK" dirty="0" smtClean="0"/>
            </a:br>
            <a:r>
              <a:rPr lang="sk-SK" dirty="0" smtClean="0"/>
              <a:t> – teoretické vyučovanie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1700808"/>
            <a:ext cx="4906888" cy="4525963"/>
          </a:xfrm>
        </p:spPr>
        <p:txBody>
          <a:bodyPr>
            <a:normAutofit fontScale="77500" lnSpcReduction="20000"/>
          </a:bodyPr>
          <a:lstStyle/>
          <a:p>
            <a:r>
              <a:rPr lang="sk-SK" dirty="0" smtClean="0"/>
              <a:t>Predmet: automobily, </a:t>
            </a:r>
          </a:p>
          <a:p>
            <a:r>
              <a:rPr lang="sk-SK" dirty="0" smtClean="0"/>
              <a:t>Odbor: </a:t>
            </a:r>
            <a:r>
              <a:rPr lang="sk-SK" dirty="0" smtClean="0"/>
              <a:t>karosári II. roč., automechanici III</a:t>
            </a:r>
            <a:r>
              <a:rPr lang="sk-SK" dirty="0" smtClean="0"/>
              <a:t>. </a:t>
            </a:r>
            <a:r>
              <a:rPr lang="sk-SK" dirty="0" smtClean="0"/>
              <a:t>roč.</a:t>
            </a:r>
          </a:p>
          <a:p>
            <a:r>
              <a:rPr lang="sk-SK" dirty="0" smtClean="0"/>
              <a:t>Opakovanie: formou individuálneho skúšania</a:t>
            </a:r>
          </a:p>
          <a:p>
            <a:r>
              <a:rPr lang="sk-SK" dirty="0" smtClean="0"/>
              <a:t>Učivo: </a:t>
            </a:r>
            <a:r>
              <a:rPr lang="sk-SK" dirty="0" err="1" smtClean="0"/>
              <a:t>pérování</a:t>
            </a:r>
            <a:r>
              <a:rPr lang="sk-SK" dirty="0" smtClean="0"/>
              <a:t>, </a:t>
            </a:r>
            <a:r>
              <a:rPr lang="sk-SK" dirty="0" err="1" smtClean="0"/>
              <a:t>mazáni</a:t>
            </a:r>
            <a:endParaRPr lang="sk-SK" dirty="0" smtClean="0"/>
          </a:p>
          <a:p>
            <a:r>
              <a:rPr lang="sk-SK" dirty="0" smtClean="0"/>
              <a:t>Prezentácia učiva cez </a:t>
            </a:r>
            <a:r>
              <a:rPr lang="sk-SK" dirty="0" err="1" smtClean="0"/>
              <a:t>dtaprojektor</a:t>
            </a:r>
            <a:r>
              <a:rPr lang="sk-SK" dirty="0" smtClean="0"/>
              <a:t> /text  + obrázka/</a:t>
            </a:r>
          </a:p>
          <a:p>
            <a:r>
              <a:rPr lang="sk-SK" dirty="0" smtClean="0"/>
              <a:t>Žiaci dostali učebný materiál vopred, počas hodiny zapisujú dôležité veci formou poznámok do zošit</a:t>
            </a:r>
          </a:p>
          <a:p>
            <a:r>
              <a:rPr lang="sk-SK" dirty="0" smtClean="0"/>
              <a:t>V učebni sa nachádzajú rôzne učebné pomôcky, ktoré zaujali </a:t>
            </a:r>
            <a:r>
              <a:rPr lang="sk-SK" dirty="0" err="1" smtClean="0"/>
              <a:t>naších</a:t>
            </a:r>
            <a:r>
              <a:rPr lang="sk-SK" dirty="0" smtClean="0"/>
              <a:t> študentov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2050" name="Picture 2" descr="C:\Users\Monika\Downloads\Hradec_Kralove\š7.jpg"/>
          <p:cNvPicPr>
            <a:picLocks noChangeAspect="1" noChangeArrowheads="1"/>
          </p:cNvPicPr>
          <p:nvPr/>
        </p:nvPicPr>
        <p:blipFill>
          <a:blip r:embed="rId2" cstate="print"/>
          <a:srcRect l="14526"/>
          <a:stretch>
            <a:fillRect/>
          </a:stretch>
        </p:blipFill>
        <p:spPr bwMode="auto">
          <a:xfrm>
            <a:off x="6372200" y="620688"/>
            <a:ext cx="2118488" cy="3304704"/>
          </a:xfrm>
          <a:prstGeom prst="rect">
            <a:avLst/>
          </a:prstGeom>
          <a:noFill/>
        </p:spPr>
      </p:pic>
      <p:pic>
        <p:nvPicPr>
          <p:cNvPr id="2051" name="Picture 3" descr="C:\Users\Monika\Downloads\Hradec_Kralove\š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077072"/>
            <a:ext cx="3035829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Utorok, Streda  23. – 24. 11.2021 – odborný výcvik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 smtClean="0"/>
              <a:t>Pán majster </a:t>
            </a:r>
            <a:r>
              <a:rPr lang="sk-SK" dirty="0" err="1" smtClean="0"/>
              <a:t>Bouček</a:t>
            </a:r>
            <a:endParaRPr lang="sk-SK" dirty="0" smtClean="0"/>
          </a:p>
          <a:p>
            <a:r>
              <a:rPr lang="sk-SK" dirty="0" smtClean="0"/>
              <a:t>Teoretický úvod do sériovej a paralelnej diagnostiky MOV</a:t>
            </a:r>
          </a:p>
          <a:p>
            <a:r>
              <a:rPr lang="sk-SK" dirty="0" smtClean="0"/>
              <a:t>Odporučenie rôznych študijných materiálov – príručky, weby, články</a:t>
            </a:r>
            <a:r>
              <a:rPr lang="sk-SK" dirty="0" smtClean="0"/>
              <a:t>... </a:t>
            </a:r>
            <a:r>
              <a:rPr lang="sk-SK" sz="2600" dirty="0" smtClean="0">
                <a:solidFill>
                  <a:schemeClr val="bg1">
                    <a:lumMod val="50000"/>
                  </a:schemeClr>
                </a:solidFill>
              </a:rPr>
              <a:t>/napr. </a:t>
            </a:r>
            <a:r>
              <a:rPr lang="sk-SK" sz="2600" dirty="0" err="1" smtClean="0">
                <a:solidFill>
                  <a:schemeClr val="bg1">
                    <a:lumMod val="50000"/>
                  </a:schemeClr>
                </a:solidFill>
              </a:rPr>
              <a:t>www.autodata-group.com</a:t>
            </a:r>
            <a:r>
              <a:rPr lang="sk-SK" sz="2600" dirty="0" smtClean="0">
                <a:solidFill>
                  <a:schemeClr val="bg1">
                    <a:lumMod val="50000"/>
                  </a:schemeClr>
                </a:solidFill>
              </a:rPr>
              <a:t>/ </a:t>
            </a:r>
            <a:endParaRPr lang="sk-SK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k-SK" dirty="0" smtClean="0"/>
              <a:t>Praktické cvičenia na reálnom vozidle aj na cvičnom modeli:</a:t>
            </a:r>
          </a:p>
          <a:p>
            <a:pPr lvl="1"/>
            <a:r>
              <a:rPr lang="sk-SK" dirty="0" smtClean="0"/>
              <a:t>Skúška akumulátora pomocou </a:t>
            </a:r>
            <a:r>
              <a:rPr lang="sk-SK" dirty="0" err="1" smtClean="0"/>
              <a:t>multimetra</a:t>
            </a:r>
            <a:r>
              <a:rPr lang="sk-SK" dirty="0" smtClean="0"/>
              <a:t> a </a:t>
            </a:r>
            <a:r>
              <a:rPr lang="sk-SK" dirty="0" err="1" smtClean="0"/>
              <a:t>testera</a:t>
            </a:r>
            <a:r>
              <a:rPr lang="sk-SK" dirty="0" smtClean="0"/>
              <a:t> akumulátora</a:t>
            </a:r>
          </a:p>
          <a:p>
            <a:pPr lvl="1"/>
            <a:r>
              <a:rPr lang="sk-SK" dirty="0" smtClean="0"/>
              <a:t>Test vstrekovačov pomocou žiarovkovej skúšačky</a:t>
            </a:r>
          </a:p>
          <a:p>
            <a:pPr lvl="1"/>
            <a:r>
              <a:rPr lang="sk-SK" dirty="0" smtClean="0"/>
              <a:t>Test snímača kľukového a vačkového hriadeľa na simulátore pomocou osciloskopu</a:t>
            </a:r>
          </a:p>
          <a:p>
            <a:pPr lvl="1"/>
            <a:r>
              <a:rPr lang="sk-SK" dirty="0" smtClean="0"/>
              <a:t>Test </a:t>
            </a:r>
            <a:r>
              <a:rPr lang="sk-SK" dirty="0" err="1" smtClean="0"/>
              <a:t>lambda</a:t>
            </a:r>
            <a:r>
              <a:rPr lang="sk-SK" dirty="0" smtClean="0"/>
              <a:t> sondy</a:t>
            </a:r>
          </a:p>
          <a:p>
            <a:pPr lvl="1"/>
            <a:r>
              <a:rPr lang="sk-SK" dirty="0" smtClean="0"/>
              <a:t>Nastavenie </a:t>
            </a:r>
            <a:r>
              <a:rPr lang="sk-SK" dirty="0" smtClean="0"/>
              <a:t>svetiel pomocou </a:t>
            </a:r>
            <a:r>
              <a:rPr lang="sk-SK" dirty="0" err="1" smtClean="0"/>
              <a:t>regloskopu</a:t>
            </a:r>
            <a:endParaRPr lang="sk-SK" dirty="0" smtClean="0"/>
          </a:p>
          <a:p>
            <a:pPr lvl="1"/>
            <a:r>
              <a:rPr lang="sk-SK" dirty="0" smtClean="0"/>
              <a:t>...</a:t>
            </a:r>
          </a:p>
          <a:p>
            <a:pPr lvl="1"/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519492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Utorok, Streda 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23</a:t>
            </a:r>
            <a:r>
              <a:rPr lang="sk-SK" dirty="0" smtClean="0"/>
              <a:t>. – 24. </a:t>
            </a:r>
            <a:r>
              <a:rPr lang="sk-SK" dirty="0" smtClean="0"/>
              <a:t>11.2021</a:t>
            </a:r>
            <a:endParaRPr lang="sk-SK" dirty="0"/>
          </a:p>
        </p:txBody>
      </p:sp>
      <p:pic>
        <p:nvPicPr>
          <p:cNvPr id="4098" name="Picture 2" descr="C:\Users\Monika\Downloads\Hradec_Kralove\ov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933056"/>
            <a:ext cx="3388883" cy="2541662"/>
          </a:xfrm>
          <a:prstGeom prst="rect">
            <a:avLst/>
          </a:prstGeom>
          <a:noFill/>
        </p:spPr>
      </p:pic>
      <p:pic>
        <p:nvPicPr>
          <p:cNvPr id="4099" name="Picture 3" descr="C:\Users\Monika\Downloads\Hradec_Kralove\ov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44824"/>
            <a:ext cx="3383699" cy="2537774"/>
          </a:xfrm>
          <a:prstGeom prst="rect">
            <a:avLst/>
          </a:prstGeom>
          <a:noFill/>
        </p:spPr>
      </p:pic>
      <p:pic>
        <p:nvPicPr>
          <p:cNvPr id="4100" name="Picture 4" descr="C:\Users\Monika\Downloads\Hradec_Kralove\ov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653136"/>
            <a:ext cx="2688299" cy="2016224"/>
          </a:xfrm>
          <a:prstGeom prst="rect">
            <a:avLst/>
          </a:prstGeom>
          <a:noFill/>
        </p:spPr>
      </p:pic>
      <p:pic>
        <p:nvPicPr>
          <p:cNvPr id="4101" name="Picture 5" descr="C:\Users\Monika\Downloads\Hradec_Kralove\ov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76672"/>
            <a:ext cx="2435423" cy="3247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Utorok, Streda  23. – 24. 11.2021 – odborný </a:t>
            </a:r>
            <a:r>
              <a:rPr lang="sk-SK" dirty="0" smtClean="0"/>
              <a:t>výcvik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Pán </a:t>
            </a:r>
            <a:r>
              <a:rPr lang="sk-SK" dirty="0" smtClean="0"/>
              <a:t>majster </a:t>
            </a:r>
            <a:r>
              <a:rPr lang="sk-SK" dirty="0" err="1" smtClean="0"/>
              <a:t>Kulhavý</a:t>
            </a:r>
            <a:endParaRPr lang="sk-SK" dirty="0" smtClean="0"/>
          </a:p>
          <a:p>
            <a:r>
              <a:rPr lang="sk-SK" dirty="0" smtClean="0"/>
              <a:t>Práca na reálnych zákazkách </a:t>
            </a:r>
          </a:p>
          <a:p>
            <a:r>
              <a:rPr lang="sk-SK" dirty="0" smtClean="0"/>
              <a:t>Test MOV pomocou diagnostiky BOSCH FSA740</a:t>
            </a:r>
          </a:p>
          <a:p>
            <a:r>
              <a:rPr lang="sk-SK" dirty="0" smtClean="0"/>
              <a:t>Sériová diagnostika MOV</a:t>
            </a:r>
            <a:br>
              <a:rPr lang="sk-SK" dirty="0" smtClean="0"/>
            </a:br>
            <a:r>
              <a:rPr lang="sk-SK" dirty="0" smtClean="0"/>
              <a:t> </a:t>
            </a:r>
            <a:r>
              <a:rPr lang="sk-SK" sz="1700" dirty="0" smtClean="0">
                <a:solidFill>
                  <a:schemeClr val="bg1">
                    <a:lumMod val="50000"/>
                  </a:schemeClr>
                </a:solidFill>
              </a:rPr>
              <a:t>/hľadala som „kábel“ na pripojenie diagnostiky na OBD zásuvku -&gt; bolo to bezdrôtové pripojenie </a:t>
            </a:r>
            <a:r>
              <a:rPr lang="sk-SK" sz="1700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 /</a:t>
            </a:r>
            <a:endParaRPr lang="sk-SK" sz="17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k-SK" dirty="0" smtClean="0"/>
              <a:t>Paralelná diagnostika akumulátora  a alternátora</a:t>
            </a:r>
          </a:p>
          <a:p>
            <a:r>
              <a:rPr lang="sk-SK" dirty="0" smtClean="0"/>
              <a:t>Nájdenie chyby: </a:t>
            </a:r>
          </a:p>
          <a:p>
            <a:pPr lvl="1"/>
            <a:r>
              <a:rPr lang="sk-SK" dirty="0" smtClean="0"/>
              <a:t>1. vozidlo - chybný kontakt</a:t>
            </a:r>
          </a:p>
          <a:p>
            <a:pPr lvl="1"/>
            <a:r>
              <a:rPr lang="sk-SK" dirty="0" smtClean="0"/>
              <a:t>2. vozidlo  - chybný akumulátor  - &gt; demontáž akumulátora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66800"/>
          </a:xfrm>
        </p:spPr>
        <p:txBody>
          <a:bodyPr>
            <a:normAutofit/>
          </a:bodyPr>
          <a:lstStyle/>
          <a:p>
            <a:r>
              <a:rPr lang="sk-SK" dirty="0" smtClean="0"/>
              <a:t>Utorok, Streda  23. – 24. 11.2021</a:t>
            </a:r>
            <a:endParaRPr lang="sk-SK" dirty="0"/>
          </a:p>
        </p:txBody>
      </p:sp>
      <p:pic>
        <p:nvPicPr>
          <p:cNvPr id="5122" name="Picture 2" descr="C:\Users\Monika\Downloads\Hradec_Kralove\ov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005064"/>
            <a:ext cx="1653090" cy="2204120"/>
          </a:xfrm>
          <a:prstGeom prst="rect">
            <a:avLst/>
          </a:prstGeom>
          <a:noFill/>
        </p:spPr>
      </p:pic>
      <p:pic>
        <p:nvPicPr>
          <p:cNvPr id="5124" name="Picture 4" descr="C:\Users\Monika\Downloads\Hradec_Kralove\ov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412776"/>
            <a:ext cx="2016224" cy="2688299"/>
          </a:xfrm>
          <a:prstGeom prst="rect">
            <a:avLst/>
          </a:prstGeom>
          <a:noFill/>
        </p:spPr>
      </p:pic>
      <p:pic>
        <p:nvPicPr>
          <p:cNvPr id="5125" name="Picture 5" descr="C:\Users\Monika\Downloads\Hradec_Kralove\ov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509120"/>
            <a:ext cx="2200870" cy="1650653"/>
          </a:xfrm>
          <a:prstGeom prst="rect">
            <a:avLst/>
          </a:prstGeom>
          <a:noFill/>
        </p:spPr>
      </p:pic>
      <p:pic>
        <p:nvPicPr>
          <p:cNvPr id="5126" name="Picture 6" descr="C:\Users\Monika\Downloads\Hradec_Kralove\ov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772816"/>
            <a:ext cx="2592288" cy="1944216"/>
          </a:xfrm>
          <a:prstGeom prst="rect">
            <a:avLst/>
          </a:prstGeom>
          <a:noFill/>
        </p:spPr>
      </p:pic>
      <p:pic>
        <p:nvPicPr>
          <p:cNvPr id="5127" name="Picture 7" descr="C:\Users\Monika\Downloads\Hradec_Kralove\ov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1412776"/>
            <a:ext cx="2028119" cy="2704158"/>
          </a:xfrm>
          <a:prstGeom prst="rect">
            <a:avLst/>
          </a:prstGeom>
          <a:noFill/>
        </p:spPr>
      </p:pic>
      <p:pic>
        <p:nvPicPr>
          <p:cNvPr id="5128" name="Picture 8" descr="C:\Users\Monika\Downloads\Hradec_Kralove\ov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4293096"/>
            <a:ext cx="2520280" cy="1890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29600" cy="1066800"/>
          </a:xfrm>
        </p:spPr>
        <p:txBody>
          <a:bodyPr>
            <a:normAutofit/>
          </a:bodyPr>
          <a:lstStyle/>
          <a:p>
            <a:r>
              <a:rPr lang="sk-SK" dirty="0" smtClean="0"/>
              <a:t>Štvrtok 24.11.2021 </a:t>
            </a:r>
            <a:r>
              <a:rPr lang="sk-SK" dirty="0" smtClean="0"/>
              <a:t>– </a:t>
            </a:r>
            <a:r>
              <a:rPr lang="sk-SK" dirty="0" smtClean="0"/>
              <a:t>exkurzia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040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dirty="0" smtClean="0"/>
              <a:t>Vysoké Mýto, </a:t>
            </a:r>
            <a:r>
              <a:rPr lang="sk-SK" dirty="0" err="1" smtClean="0"/>
              <a:t>Muzeum</a:t>
            </a:r>
            <a:r>
              <a:rPr lang="sk-SK" dirty="0" smtClean="0"/>
              <a:t> českého </a:t>
            </a:r>
            <a:r>
              <a:rPr lang="sk-SK" dirty="0" err="1" smtClean="0"/>
              <a:t>karosářství</a:t>
            </a:r>
            <a:endParaRPr lang="sk-SK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6146" name="Picture 2" descr="C:\Users\Monika\Downloads\Hradec_Kralove\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869160"/>
            <a:ext cx="2304256" cy="1728192"/>
          </a:xfrm>
          <a:prstGeom prst="rect">
            <a:avLst/>
          </a:prstGeom>
          <a:noFill/>
        </p:spPr>
      </p:pic>
      <p:pic>
        <p:nvPicPr>
          <p:cNvPr id="6147" name="Picture 3" descr="C:\Users\Monika\Downloads\Hradec_Kralove\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76872"/>
            <a:ext cx="3168352" cy="2376264"/>
          </a:xfrm>
          <a:prstGeom prst="rect">
            <a:avLst/>
          </a:prstGeom>
          <a:noFill/>
        </p:spPr>
      </p:pic>
      <p:pic>
        <p:nvPicPr>
          <p:cNvPr id="6148" name="Picture 4" descr="C:\Users\Monika\Downloads\Hradec_Kralove\e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869160"/>
            <a:ext cx="2282179" cy="1711634"/>
          </a:xfrm>
          <a:prstGeom prst="rect">
            <a:avLst/>
          </a:prstGeom>
          <a:noFill/>
        </p:spPr>
      </p:pic>
      <p:pic>
        <p:nvPicPr>
          <p:cNvPr id="6149" name="Picture 5" descr="C:\Users\Monika\Downloads\Hradec_Kralove\e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2276872"/>
            <a:ext cx="3168352" cy="2376264"/>
          </a:xfrm>
          <a:prstGeom prst="rect">
            <a:avLst/>
          </a:prstGeom>
          <a:noFill/>
        </p:spPr>
      </p:pic>
      <p:pic>
        <p:nvPicPr>
          <p:cNvPr id="6150" name="Picture 6" descr="C:\Users\Monika\Downloads\Hradec_Kralove\e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4869160"/>
            <a:ext cx="2304256" cy="1728192"/>
          </a:xfrm>
          <a:prstGeom prst="rect">
            <a:avLst/>
          </a:prstGeom>
          <a:noFill/>
        </p:spPr>
      </p:pic>
      <p:pic>
        <p:nvPicPr>
          <p:cNvPr id="6151" name="Picture 7" descr="C:\Users\Monika\Downloads\Hradec_Kralove\e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7" y="2276872"/>
            <a:ext cx="1782197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tský">
  <a:themeElements>
    <a:clrScheme name="Mests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sts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sts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165</TotalTime>
  <Words>509</Words>
  <Application>Microsoft Office PowerPoint</Application>
  <PresentationFormat>Prezentácia na obrazovke (4:3)</PresentationFormat>
  <Paragraphs>86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Mestský</vt:lpstr>
      <vt:lpstr>KA102 - Mobilita učiacich sa a zamestnancov v OVP Projekt:  Podporujeme žiakov   Prijímateľ projektu: Stredná odborná škola dopravná Rosinská cesta 2  010 08 Žilina Miesto pobytu:  Střední odborná škola a Střední odborné učiliště,  Hradec Králové, Vocelova 1338, Hradec Králové,   Česká republika Dátum pobytu:  21.11.-26.11.2021</vt:lpstr>
      <vt:lpstr>Pondelok 22.11.2021  – teoretické vyučovanie</vt:lpstr>
      <vt:lpstr>Pondelok 22.11.2021  – teoretické vyučovanie - konzultácia</vt:lpstr>
      <vt:lpstr>Pondelok 22.11.2021  – teoretické vyučovanie</vt:lpstr>
      <vt:lpstr>Utorok, Streda  23. – 24. 11.2021 – odborný výcvik</vt:lpstr>
      <vt:lpstr>Utorok, Streda   23. – 24. 11.2021</vt:lpstr>
      <vt:lpstr>Utorok, Streda  23. – 24. 11.2021 – odborný výcvik</vt:lpstr>
      <vt:lpstr>Utorok, Streda  23. – 24. 11.2021</vt:lpstr>
      <vt:lpstr>Štvrtok 24.11.2021 – exkurzia </vt:lpstr>
      <vt:lpstr>Piatok 25.11.2021 – trenažér /y/</vt:lpstr>
      <vt:lpstr>Piatok 25.11.2021 - konzultácia</vt:lpstr>
      <vt:lpstr>Mimoškolské aktivity</vt:lpstr>
      <vt:lpstr>Snímka 13</vt:lpstr>
      <vt:lpstr>Záverečné zhodnotenie  – čo sa mi najviac páčilo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KA102 - Mobilita učiacich sa a zamestnancov v OVP Projekt:  Podporujeme žiakov   Prijímateľ projektu: Stredná odborná škola dopravná Rosinská cesta 2  010 08 Žilina Miesto pobytu:  Střední odborná škola a Střední odborné učiliště,  Hradec Králové, Vocelova 1338, Hradec Králové,   Česká republika Dátum pobytu:  15.11.-26.11.2021</dc:title>
  <dc:creator>ProBook</dc:creator>
  <cp:lastModifiedBy>Monika</cp:lastModifiedBy>
  <cp:revision>19</cp:revision>
  <dcterms:created xsi:type="dcterms:W3CDTF">2021-11-16T15:09:50Z</dcterms:created>
  <dcterms:modified xsi:type="dcterms:W3CDTF">2021-12-05T22:08:03Z</dcterms:modified>
</cp:coreProperties>
</file>